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s/slide22.xml" ContentType="application/vnd.openxmlformats-officedocument.presentationml.slide+xml"/>
  <Override PartName="/ppt/slides/slide2.xml" ContentType="application/vnd.openxmlformats-officedocument.presentationml.slide+xml"/>
  <Override PartName="/ppt/diagrams/colors1.xml" ContentType="application/vnd.openxmlformats-officedocument.drawingml.diagramColors+xml"/>
  <Override PartName="/docProps/app.xml" ContentType="application/vnd.openxmlformats-officedocument.extended-properties+xml"/>
  <Override PartName="/ppt/diagrams/layout1.xml" ContentType="application/vnd.openxmlformats-officedocument.drawingml.diagramLayout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diagrams/colors4.xml" ContentType="application/vnd.openxmlformats-officedocument.drawingml.diagramColors+xml"/>
  <Override PartName="/ppt/slideLayouts/slideLayout3.xml" ContentType="application/vnd.openxmlformats-officedocument.presentationml.slideLayout+xml"/>
  <Override PartName="/ppt/slides/slide2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diagrams/data1.xml" ContentType="application/vnd.openxmlformats-officedocument.drawingml.diagramData+xml"/>
  <Override PartName="/ppt/diagrams/quickStyle3.xml" ContentType="application/vnd.openxmlformats-officedocument.drawingml.diagramStyle+xml"/>
  <Override PartName="/ppt/diagrams/layout4.xml" ContentType="application/vnd.openxmlformats-officedocument.drawingml.diagramLayout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diagrams/quickStyle4.xml" ContentType="application/vnd.openxmlformats-officedocument.drawingml.diagramStyl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diagrams/colors3.xml" ContentType="application/vnd.openxmlformats-officedocument.drawingml.diagramColors+xml"/>
  <Override PartName="/ppt/slideLayouts/slideLayout4.xml" ContentType="application/vnd.openxmlformats-officedocument.presentationml.slideLayout+xml"/>
  <Override PartName="/ppt/diagrams/data4.xml" ContentType="application/vnd.openxmlformats-officedocument.drawingml.diagramData+xml"/>
  <Override PartName="/ppt/slideLayouts/slideLayout2.xml" ContentType="application/vnd.openxmlformats-officedocument.presentationml.slideLayout+xml"/>
  <Override PartName="/ppt/diagrams/data3.xml" ContentType="application/vnd.openxmlformats-officedocument.drawingml.diagramData+xml"/>
  <Override PartName="/ppt/slideLayouts/slideLayout1.xml" ContentType="application/vnd.openxmlformats-officedocument.presentationml.slideLayout+xml"/>
  <Override PartName="/ppt/diagrams/quickStyle1.xml" ContentType="application/vnd.openxmlformats-officedocument.drawingml.diagramStyl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8.xml" ContentType="application/vnd.openxmlformats-officedocument.presentationml.slide+xml"/>
  <Override PartName="/ppt/slides/slide15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diagrams/layout3.xml" ContentType="application/vnd.openxmlformats-officedocument.drawingml.diagramLayout+xml"/>
  <Override PartName="/ppt/diagrams/colors2.xml" ContentType="application/vnd.openxmlformats-officedocument.drawingml.diagramColors+xml"/>
  <Override PartName="/ppt/slides/slide6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diagrams/data2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7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slide" Target="slides/slide6.xml"/><Relationship Id="rId1" Type="http://schemas.openxmlformats.org/officeDocument/2006/relationships/slideMaster" Target="slideMasters/slideMaster1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9" Type="http://schemas.openxmlformats.org/officeDocument/2006/relationships/slide" Target="slides/slide8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7" Type="http://schemas.openxmlformats.org/officeDocument/2006/relationships/viewProps" Target="viewProps.xml"/><Relationship Id="rId14" Type="http://schemas.openxmlformats.org/officeDocument/2006/relationships/slide" Target="slides/slide13.xml"/><Relationship Id="rId23" Type="http://schemas.openxmlformats.org/officeDocument/2006/relationships/slide" Target="slides/slide22.xml"/><Relationship Id="rId4" Type="http://schemas.openxmlformats.org/officeDocument/2006/relationships/slide" Target="slides/slide3.xml"/><Relationship Id="rId28" Type="http://schemas.openxmlformats.org/officeDocument/2006/relationships/theme" Target="theme/theme1.xml"/><Relationship Id="rId26" Type="http://schemas.openxmlformats.org/officeDocument/2006/relationships/presProps" Target="presProps.xml"/><Relationship Id="rId11" Type="http://schemas.openxmlformats.org/officeDocument/2006/relationships/slide" Target="slides/slide10.xml"/><Relationship Id="rId29" Type="http://schemas.openxmlformats.org/officeDocument/2006/relationships/tableStyles" Target="tableStyles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2" Type="http://schemas.openxmlformats.org/officeDocument/2006/relationships/slide" Target="slides/slide21.xml"/><Relationship Id="rId21" Type="http://schemas.openxmlformats.org/officeDocument/2006/relationships/slide" Target="slides/slide20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24BA53-0CEE-474F-9510-9D28AF2E6673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F50E07-0FFC-4999-B2A7-BF96970E299F}">
      <dgm:prSet phldrT="[Text]"/>
      <dgm:spPr/>
      <dgm:t>
        <a:bodyPr/>
        <a:lstStyle/>
        <a:p>
          <a:r>
            <a:rPr lang="en-GB" b="0" dirty="0" smtClean="0"/>
            <a:t>Coming Together</a:t>
          </a:r>
          <a:endParaRPr lang="en-US" b="0" dirty="0"/>
        </a:p>
      </dgm:t>
    </dgm:pt>
    <dgm:pt modelId="{B5B962E2-96BB-4C4D-B961-F7DBD80C4001}" type="parTrans" cxnId="{0957288E-3A23-41BA-AEAC-D99D72364D0C}">
      <dgm:prSet/>
      <dgm:spPr/>
      <dgm:t>
        <a:bodyPr/>
        <a:lstStyle/>
        <a:p>
          <a:endParaRPr lang="en-US"/>
        </a:p>
      </dgm:t>
    </dgm:pt>
    <dgm:pt modelId="{8260DFE4-80B0-4332-A149-E649AC770E93}" type="sibTrans" cxnId="{0957288E-3A23-41BA-AEAC-D99D72364D0C}">
      <dgm:prSet/>
      <dgm:spPr/>
      <dgm:t>
        <a:bodyPr/>
        <a:lstStyle/>
        <a:p>
          <a:endParaRPr lang="en-US"/>
        </a:p>
      </dgm:t>
    </dgm:pt>
    <dgm:pt modelId="{1B3E6DB5-6728-4FBA-8E82-A547AC22EBDA}">
      <dgm:prSet phldrT="[Text]"/>
      <dgm:spPr/>
      <dgm:t>
        <a:bodyPr/>
        <a:lstStyle/>
        <a:p>
          <a:r>
            <a:rPr lang="en-GB" b="1" dirty="0" smtClean="0"/>
            <a:t>Independent states coming together on their own to form bigger unit.</a:t>
          </a:r>
          <a:endParaRPr lang="en-US" b="1" dirty="0"/>
        </a:p>
      </dgm:t>
    </dgm:pt>
    <dgm:pt modelId="{843759BD-FFBB-470B-AE05-9AB72089250B}" type="parTrans" cxnId="{F57C11D8-F8B7-4264-943F-F38CAE8BDAE0}">
      <dgm:prSet/>
      <dgm:spPr/>
      <dgm:t>
        <a:bodyPr/>
        <a:lstStyle/>
        <a:p>
          <a:endParaRPr lang="en-US"/>
        </a:p>
      </dgm:t>
    </dgm:pt>
    <dgm:pt modelId="{572864F7-C87F-48C4-A007-9D1373CA6EE1}" type="sibTrans" cxnId="{F57C11D8-F8B7-4264-943F-F38CAE8BDAE0}">
      <dgm:prSet/>
      <dgm:spPr/>
      <dgm:t>
        <a:bodyPr/>
        <a:lstStyle/>
        <a:p>
          <a:endParaRPr lang="en-US"/>
        </a:p>
      </dgm:t>
    </dgm:pt>
    <dgm:pt modelId="{F827E03A-9227-49BC-BE92-D96A8F6847BA}">
      <dgm:prSet phldrT="[Text]"/>
      <dgm:spPr/>
      <dgm:t>
        <a:bodyPr/>
        <a:lstStyle/>
        <a:p>
          <a:r>
            <a:rPr lang="en-GB" b="1" dirty="0" smtClean="0"/>
            <a:t>Increase security by pooling sovereignty and retaining identity.</a:t>
          </a:r>
          <a:endParaRPr lang="en-US" b="1" dirty="0"/>
        </a:p>
      </dgm:t>
    </dgm:pt>
    <dgm:pt modelId="{19F777E9-BDC5-4B0B-AAAD-0DD461BB4591}" type="parTrans" cxnId="{9AEB1E8A-9562-4B33-9573-3731FDEE1A5C}">
      <dgm:prSet/>
      <dgm:spPr/>
      <dgm:t>
        <a:bodyPr/>
        <a:lstStyle/>
        <a:p>
          <a:endParaRPr lang="en-US"/>
        </a:p>
      </dgm:t>
    </dgm:pt>
    <dgm:pt modelId="{4A73DE5F-C819-46F7-A40F-DE1C084B044E}" type="sibTrans" cxnId="{9AEB1E8A-9562-4B33-9573-3731FDEE1A5C}">
      <dgm:prSet/>
      <dgm:spPr/>
      <dgm:t>
        <a:bodyPr/>
        <a:lstStyle/>
        <a:p>
          <a:endParaRPr lang="en-US"/>
        </a:p>
      </dgm:t>
    </dgm:pt>
    <dgm:pt modelId="{79E6C267-C5D6-4EE8-A25A-7862D65663E1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GB" dirty="0" smtClean="0"/>
            <a:t>Holding Together</a:t>
          </a:r>
          <a:endParaRPr lang="en-US" dirty="0"/>
        </a:p>
      </dgm:t>
    </dgm:pt>
    <dgm:pt modelId="{290616EA-ED83-4A79-83AB-4F55A7BF7BAD}" type="parTrans" cxnId="{7D7E09EC-AEF0-412F-B59B-A6587A6BB2AC}">
      <dgm:prSet/>
      <dgm:spPr/>
      <dgm:t>
        <a:bodyPr/>
        <a:lstStyle/>
        <a:p>
          <a:endParaRPr lang="en-US"/>
        </a:p>
      </dgm:t>
    </dgm:pt>
    <dgm:pt modelId="{000D2D49-8D5F-45AD-A417-9C13CAEA361D}" type="sibTrans" cxnId="{7D7E09EC-AEF0-412F-B59B-A6587A6BB2AC}">
      <dgm:prSet/>
      <dgm:spPr/>
      <dgm:t>
        <a:bodyPr/>
        <a:lstStyle/>
        <a:p>
          <a:endParaRPr lang="en-US"/>
        </a:p>
      </dgm:t>
    </dgm:pt>
    <dgm:pt modelId="{3F846E7D-4ED8-4B9D-B7BC-65F31E6BFCB3}">
      <dgm:prSet phldrT="[Text]"/>
      <dgm:spPr/>
      <dgm:t>
        <a:bodyPr/>
        <a:lstStyle/>
        <a:p>
          <a:r>
            <a:rPr lang="en-GB" b="1" dirty="0" smtClean="0"/>
            <a:t>Large country decides to divide power between constitutional units and Centre.</a:t>
          </a:r>
          <a:endParaRPr lang="en-US" b="1" dirty="0"/>
        </a:p>
      </dgm:t>
    </dgm:pt>
    <dgm:pt modelId="{7869F283-CABF-4576-B7DA-69F58683B338}" type="parTrans" cxnId="{A9F2E017-62FF-4F6F-84E1-45264A7A3654}">
      <dgm:prSet/>
      <dgm:spPr/>
      <dgm:t>
        <a:bodyPr/>
        <a:lstStyle/>
        <a:p>
          <a:endParaRPr lang="en-US" dirty="0"/>
        </a:p>
      </dgm:t>
    </dgm:pt>
    <dgm:pt modelId="{81634F23-0AF6-4D1B-AE6B-EE3D0B597894}" type="sibTrans" cxnId="{A9F2E017-62FF-4F6F-84E1-45264A7A3654}">
      <dgm:prSet/>
      <dgm:spPr/>
      <dgm:t>
        <a:bodyPr/>
        <a:lstStyle/>
        <a:p>
          <a:endParaRPr lang="en-US"/>
        </a:p>
      </dgm:t>
    </dgm:pt>
    <dgm:pt modelId="{F34C22ED-157C-435D-ABC2-348281EDDDA0}">
      <dgm:prSet phldrT="[Text]"/>
      <dgm:spPr/>
      <dgm:t>
        <a:bodyPr/>
        <a:lstStyle/>
        <a:p>
          <a:r>
            <a:rPr lang="en-GB" b="1" dirty="0" smtClean="0"/>
            <a:t>Centre is more powerful </a:t>
          </a:r>
          <a:r>
            <a:rPr lang="en-GB" b="1" dirty="0" err="1" smtClean="0"/>
            <a:t>vis</a:t>
          </a:r>
          <a:r>
            <a:rPr lang="en-GB" b="1" dirty="0" smtClean="0"/>
            <a:t>-a </a:t>
          </a:r>
          <a:r>
            <a:rPr lang="en-GB" b="1" dirty="0" err="1" smtClean="0"/>
            <a:t>vis</a:t>
          </a:r>
          <a:r>
            <a:rPr lang="en-GB" b="1" dirty="0" smtClean="0"/>
            <a:t> the states</a:t>
          </a:r>
          <a:endParaRPr lang="en-US" b="1" dirty="0"/>
        </a:p>
      </dgm:t>
    </dgm:pt>
    <dgm:pt modelId="{609A148D-0BB6-483E-988D-BBB3F95ED27C}" type="parTrans" cxnId="{755301E8-6FD6-493F-BC21-310DFE92F036}">
      <dgm:prSet/>
      <dgm:spPr/>
      <dgm:t>
        <a:bodyPr/>
        <a:lstStyle/>
        <a:p>
          <a:endParaRPr lang="en-US" dirty="0"/>
        </a:p>
      </dgm:t>
    </dgm:pt>
    <dgm:pt modelId="{6B17D473-F561-4CA5-9187-0A193BA76216}" type="sibTrans" cxnId="{755301E8-6FD6-493F-BC21-310DFE92F036}">
      <dgm:prSet/>
      <dgm:spPr/>
      <dgm:t>
        <a:bodyPr/>
        <a:lstStyle/>
        <a:p>
          <a:endParaRPr lang="en-US"/>
        </a:p>
      </dgm:t>
    </dgm:pt>
    <dgm:pt modelId="{E33C8673-49B8-4B57-A954-458371D0FC45}">
      <dgm:prSet phldrT="[Text]"/>
      <dgm:spPr/>
      <dgm:t>
        <a:bodyPr/>
        <a:lstStyle/>
        <a:p>
          <a:r>
            <a:rPr lang="en-GB" b="1" dirty="0" smtClean="0"/>
            <a:t>All constituent states have equal power</a:t>
          </a:r>
          <a:endParaRPr lang="en-US" b="1" dirty="0"/>
        </a:p>
      </dgm:t>
    </dgm:pt>
    <dgm:pt modelId="{9CECE52A-C55F-4776-A761-434C3C0919DF}" type="parTrans" cxnId="{94A2DF64-7BED-4A58-A61D-2CE051A78C11}">
      <dgm:prSet/>
      <dgm:spPr/>
      <dgm:t>
        <a:bodyPr/>
        <a:lstStyle/>
        <a:p>
          <a:endParaRPr lang="en-US" dirty="0"/>
        </a:p>
      </dgm:t>
    </dgm:pt>
    <dgm:pt modelId="{AE061F77-26FD-48BB-8A75-59C2A6B964C6}" type="sibTrans" cxnId="{94A2DF64-7BED-4A58-A61D-2CE051A78C11}">
      <dgm:prSet/>
      <dgm:spPr/>
      <dgm:t>
        <a:bodyPr/>
        <a:lstStyle/>
        <a:p>
          <a:endParaRPr lang="en-US"/>
        </a:p>
      </dgm:t>
    </dgm:pt>
    <dgm:pt modelId="{13A29187-BA29-4ABC-8AF6-44E13B91C60B}">
      <dgm:prSet phldrT="[Text]"/>
      <dgm:spPr/>
      <dgm:t>
        <a:bodyPr/>
        <a:lstStyle/>
        <a:p>
          <a:r>
            <a:rPr lang="en-GB" b="1" dirty="0" smtClean="0"/>
            <a:t>USA, Switzerland &amp; Australia</a:t>
          </a:r>
          <a:endParaRPr lang="en-US" b="1" dirty="0"/>
        </a:p>
      </dgm:t>
    </dgm:pt>
    <dgm:pt modelId="{30925F18-A1B3-4A95-8535-BCB051BC64BD}" type="parTrans" cxnId="{0FE06A02-BC19-419C-B511-1301CDA5028C}">
      <dgm:prSet/>
      <dgm:spPr/>
      <dgm:t>
        <a:bodyPr/>
        <a:lstStyle/>
        <a:p>
          <a:endParaRPr lang="en-US" dirty="0"/>
        </a:p>
      </dgm:t>
    </dgm:pt>
    <dgm:pt modelId="{432041AF-B740-476B-8858-E38984754132}" type="sibTrans" cxnId="{0FE06A02-BC19-419C-B511-1301CDA5028C}">
      <dgm:prSet/>
      <dgm:spPr/>
      <dgm:t>
        <a:bodyPr/>
        <a:lstStyle/>
        <a:p>
          <a:endParaRPr lang="en-US"/>
        </a:p>
      </dgm:t>
    </dgm:pt>
    <dgm:pt modelId="{114D562C-1424-45CA-97AB-D18D42F7CFA6}">
      <dgm:prSet phldrT="[Text]"/>
      <dgm:spPr/>
      <dgm:t>
        <a:bodyPr/>
        <a:lstStyle/>
        <a:p>
          <a:r>
            <a:rPr lang="en-GB" b="1" dirty="0" smtClean="0"/>
            <a:t>Constituent units of federation have unequal powers.</a:t>
          </a:r>
          <a:endParaRPr lang="en-US" b="1" dirty="0"/>
        </a:p>
      </dgm:t>
    </dgm:pt>
    <dgm:pt modelId="{E23188B9-787C-4439-AA53-51FB350642D5}" type="parTrans" cxnId="{3A545BEF-E8E3-49DE-AFC7-9D04C5DC10EA}">
      <dgm:prSet/>
      <dgm:spPr/>
      <dgm:t>
        <a:bodyPr/>
        <a:lstStyle/>
        <a:p>
          <a:endParaRPr lang="en-US"/>
        </a:p>
      </dgm:t>
    </dgm:pt>
    <dgm:pt modelId="{81B602FC-9DA4-4E50-87D9-82CEEB3CA009}" type="sibTrans" cxnId="{3A545BEF-E8E3-49DE-AFC7-9D04C5DC10EA}">
      <dgm:prSet/>
      <dgm:spPr/>
      <dgm:t>
        <a:bodyPr/>
        <a:lstStyle/>
        <a:p>
          <a:endParaRPr lang="en-US"/>
        </a:p>
      </dgm:t>
    </dgm:pt>
    <dgm:pt modelId="{F8CE3AAB-9789-491B-BE5D-1D5F8257227E}">
      <dgm:prSet phldrT="[Text]"/>
      <dgm:spPr/>
      <dgm:t>
        <a:bodyPr/>
        <a:lstStyle/>
        <a:p>
          <a:pPr algn="l"/>
          <a:r>
            <a:rPr lang="en-GB" b="1" dirty="0" smtClean="0"/>
            <a:t>India, Spain &amp; Belgium</a:t>
          </a:r>
          <a:endParaRPr lang="en-US" b="1" dirty="0"/>
        </a:p>
      </dgm:t>
    </dgm:pt>
    <dgm:pt modelId="{77BF93FC-3169-4E60-9C72-E331DCD1BEB5}" type="parTrans" cxnId="{28FE410B-2270-4CD7-984D-D2D787F3A1D9}">
      <dgm:prSet/>
      <dgm:spPr/>
      <dgm:t>
        <a:bodyPr/>
        <a:lstStyle/>
        <a:p>
          <a:endParaRPr lang="en-US"/>
        </a:p>
      </dgm:t>
    </dgm:pt>
    <dgm:pt modelId="{44494FC3-9294-42E9-B628-80D26CBCA1AD}" type="sibTrans" cxnId="{28FE410B-2270-4CD7-984D-D2D787F3A1D9}">
      <dgm:prSet/>
      <dgm:spPr/>
      <dgm:t>
        <a:bodyPr/>
        <a:lstStyle/>
        <a:p>
          <a:endParaRPr lang="en-US"/>
        </a:p>
      </dgm:t>
    </dgm:pt>
    <dgm:pt modelId="{A376A02D-EC80-43AF-9420-99BA75FC39A9}" type="pres">
      <dgm:prSet presAssocID="{2F24BA53-0CEE-474F-9510-9D28AF2E667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8C9453D-EF30-4B75-97A8-376F1FDB368E}" type="pres">
      <dgm:prSet presAssocID="{2BF50E07-0FFC-4999-B2A7-BF96970E299F}" presName="root" presStyleCnt="0"/>
      <dgm:spPr/>
    </dgm:pt>
    <dgm:pt modelId="{6965EBE4-8C9C-46BD-9CE4-758D382C53EB}" type="pres">
      <dgm:prSet presAssocID="{2BF50E07-0FFC-4999-B2A7-BF96970E299F}" presName="rootComposite" presStyleCnt="0"/>
      <dgm:spPr/>
    </dgm:pt>
    <dgm:pt modelId="{4A373C84-935D-4605-AC39-3666CBCF9215}" type="pres">
      <dgm:prSet presAssocID="{2BF50E07-0FFC-4999-B2A7-BF96970E299F}" presName="rootText" presStyleLbl="node1" presStyleIdx="0" presStyleCnt="2" custScaleX="158180"/>
      <dgm:spPr/>
      <dgm:t>
        <a:bodyPr/>
        <a:lstStyle/>
        <a:p>
          <a:endParaRPr lang="en-US"/>
        </a:p>
      </dgm:t>
    </dgm:pt>
    <dgm:pt modelId="{77A226C6-D418-46C8-A86C-DE69AF6002CA}" type="pres">
      <dgm:prSet presAssocID="{2BF50E07-0FFC-4999-B2A7-BF96970E299F}" presName="rootConnector" presStyleLbl="node1" presStyleIdx="0" presStyleCnt="2"/>
      <dgm:spPr/>
      <dgm:t>
        <a:bodyPr/>
        <a:lstStyle/>
        <a:p>
          <a:endParaRPr lang="en-US"/>
        </a:p>
      </dgm:t>
    </dgm:pt>
    <dgm:pt modelId="{CA50E9CC-8D56-4EEF-BFF3-CFD874E4A107}" type="pres">
      <dgm:prSet presAssocID="{2BF50E07-0FFC-4999-B2A7-BF96970E299F}" presName="childShape" presStyleCnt="0"/>
      <dgm:spPr/>
    </dgm:pt>
    <dgm:pt modelId="{CCDCF8FF-622E-409A-AB5E-8DFC7A8124F9}" type="pres">
      <dgm:prSet presAssocID="{843759BD-FFBB-470B-AE05-9AB72089250B}" presName="Name13" presStyleLbl="parChTrans1D2" presStyleIdx="0" presStyleCnt="8"/>
      <dgm:spPr/>
      <dgm:t>
        <a:bodyPr/>
        <a:lstStyle/>
        <a:p>
          <a:endParaRPr lang="en-US"/>
        </a:p>
      </dgm:t>
    </dgm:pt>
    <dgm:pt modelId="{1753D117-EBF2-4340-816F-B891CE21DA74}" type="pres">
      <dgm:prSet presAssocID="{1B3E6DB5-6728-4FBA-8E82-A547AC22EBDA}" presName="childText" presStyleLbl="bgAcc1" presStyleIdx="0" presStyleCnt="8" custScaleX="2254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C79B5-CDCE-4C97-A8CD-3331A53487A0}" type="pres">
      <dgm:prSet presAssocID="{19F777E9-BDC5-4B0B-AAAD-0DD461BB4591}" presName="Name13" presStyleLbl="parChTrans1D2" presStyleIdx="1" presStyleCnt="8"/>
      <dgm:spPr/>
      <dgm:t>
        <a:bodyPr/>
        <a:lstStyle/>
        <a:p>
          <a:endParaRPr lang="en-US"/>
        </a:p>
      </dgm:t>
    </dgm:pt>
    <dgm:pt modelId="{2C7459CB-A754-483B-8FF5-BABCAD67E597}" type="pres">
      <dgm:prSet presAssocID="{F827E03A-9227-49BC-BE92-D96A8F6847BA}" presName="childText" presStyleLbl="bgAcc1" presStyleIdx="1" presStyleCnt="8" custScaleX="2215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C68894-59AC-48E7-86AE-5DAD3A047DED}" type="pres">
      <dgm:prSet presAssocID="{9CECE52A-C55F-4776-A761-434C3C0919DF}" presName="Name13" presStyleLbl="parChTrans1D2" presStyleIdx="2" presStyleCnt="8"/>
      <dgm:spPr/>
      <dgm:t>
        <a:bodyPr/>
        <a:lstStyle/>
        <a:p>
          <a:endParaRPr lang="en-US"/>
        </a:p>
      </dgm:t>
    </dgm:pt>
    <dgm:pt modelId="{3B5D8051-2AE7-4438-95D9-7729C8B8AAD8}" type="pres">
      <dgm:prSet presAssocID="{E33C8673-49B8-4B57-A954-458371D0FC45}" presName="childText" presStyleLbl="bgAcc1" presStyleIdx="2" presStyleCnt="8" custScaleX="2236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65DCA-B30A-4991-AE58-FD907B16F8B2}" type="pres">
      <dgm:prSet presAssocID="{30925F18-A1B3-4A95-8535-BCB051BC64BD}" presName="Name13" presStyleLbl="parChTrans1D2" presStyleIdx="3" presStyleCnt="8"/>
      <dgm:spPr/>
      <dgm:t>
        <a:bodyPr/>
        <a:lstStyle/>
        <a:p>
          <a:endParaRPr lang="en-US"/>
        </a:p>
      </dgm:t>
    </dgm:pt>
    <dgm:pt modelId="{DFAA3512-DEBC-4FBF-B686-91E070C54348}" type="pres">
      <dgm:prSet presAssocID="{13A29187-BA29-4ABC-8AF6-44E13B91C60B}" presName="childText" presStyleLbl="bgAcc1" presStyleIdx="3" presStyleCnt="8" custScaleX="2236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5EF6F3-9E0E-4045-9C08-FEFBD8B10161}" type="pres">
      <dgm:prSet presAssocID="{79E6C267-C5D6-4EE8-A25A-7862D65663E1}" presName="root" presStyleCnt="0"/>
      <dgm:spPr/>
    </dgm:pt>
    <dgm:pt modelId="{877769A3-4695-4D78-88E9-0089BDA235CA}" type="pres">
      <dgm:prSet presAssocID="{79E6C267-C5D6-4EE8-A25A-7862D65663E1}" presName="rootComposite" presStyleCnt="0"/>
      <dgm:spPr/>
    </dgm:pt>
    <dgm:pt modelId="{D84BEF18-80C6-4E63-BDE2-A232BA7CA37A}" type="pres">
      <dgm:prSet presAssocID="{79E6C267-C5D6-4EE8-A25A-7862D65663E1}" presName="rootText" presStyleLbl="node1" presStyleIdx="1" presStyleCnt="2" custScaleX="160820"/>
      <dgm:spPr/>
      <dgm:t>
        <a:bodyPr/>
        <a:lstStyle/>
        <a:p>
          <a:endParaRPr lang="en-US"/>
        </a:p>
      </dgm:t>
    </dgm:pt>
    <dgm:pt modelId="{4AE4EF3A-4E41-4C57-8664-FCB30A13FFE4}" type="pres">
      <dgm:prSet presAssocID="{79E6C267-C5D6-4EE8-A25A-7862D65663E1}" presName="rootConnector" presStyleLbl="node1" presStyleIdx="1" presStyleCnt="2"/>
      <dgm:spPr/>
      <dgm:t>
        <a:bodyPr/>
        <a:lstStyle/>
        <a:p>
          <a:endParaRPr lang="en-US"/>
        </a:p>
      </dgm:t>
    </dgm:pt>
    <dgm:pt modelId="{B6F3080A-9595-42CF-9764-8E7AA7F7D9C5}" type="pres">
      <dgm:prSet presAssocID="{79E6C267-C5D6-4EE8-A25A-7862D65663E1}" presName="childShape" presStyleCnt="0"/>
      <dgm:spPr/>
    </dgm:pt>
    <dgm:pt modelId="{43F36521-DABA-43D3-9C9E-CF5B8324C3D4}" type="pres">
      <dgm:prSet presAssocID="{7869F283-CABF-4576-B7DA-69F58683B338}" presName="Name13" presStyleLbl="parChTrans1D2" presStyleIdx="4" presStyleCnt="8"/>
      <dgm:spPr/>
      <dgm:t>
        <a:bodyPr/>
        <a:lstStyle/>
        <a:p>
          <a:endParaRPr lang="en-US"/>
        </a:p>
      </dgm:t>
    </dgm:pt>
    <dgm:pt modelId="{323523EB-6B29-445F-80C4-CFDA3DDAF8CC}" type="pres">
      <dgm:prSet presAssocID="{3F846E7D-4ED8-4B9D-B7BC-65F31E6BFCB3}" presName="childText" presStyleLbl="bgAcc1" presStyleIdx="4" presStyleCnt="8" custScaleX="2599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D984A7-43E4-4437-BDFF-8DD3673CD9C5}" type="pres">
      <dgm:prSet presAssocID="{609A148D-0BB6-483E-988D-BBB3F95ED27C}" presName="Name13" presStyleLbl="parChTrans1D2" presStyleIdx="5" presStyleCnt="8"/>
      <dgm:spPr/>
      <dgm:t>
        <a:bodyPr/>
        <a:lstStyle/>
        <a:p>
          <a:endParaRPr lang="en-US"/>
        </a:p>
      </dgm:t>
    </dgm:pt>
    <dgm:pt modelId="{4886320C-AD98-4095-8558-7D3BF78CD394}" type="pres">
      <dgm:prSet presAssocID="{F34C22ED-157C-435D-ABC2-348281EDDDA0}" presName="childText" presStyleLbl="bgAcc1" presStyleIdx="5" presStyleCnt="8" custScaleX="2599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B3E5B1-4B61-4517-A966-876AE67D1A07}" type="pres">
      <dgm:prSet presAssocID="{E23188B9-787C-4439-AA53-51FB350642D5}" presName="Name13" presStyleLbl="parChTrans1D2" presStyleIdx="6" presStyleCnt="8"/>
      <dgm:spPr/>
      <dgm:t>
        <a:bodyPr/>
        <a:lstStyle/>
        <a:p>
          <a:endParaRPr lang="en-US"/>
        </a:p>
      </dgm:t>
    </dgm:pt>
    <dgm:pt modelId="{B7A7E011-9B64-427B-891C-D034B5328FF0}" type="pres">
      <dgm:prSet presAssocID="{114D562C-1424-45CA-97AB-D18D42F7CFA6}" presName="childText" presStyleLbl="bgAcc1" presStyleIdx="6" presStyleCnt="8" custScaleX="2600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B19F3-50D6-46E7-A74F-3A7F50777BAC}" type="pres">
      <dgm:prSet presAssocID="{77BF93FC-3169-4E60-9C72-E331DCD1BEB5}" presName="Name13" presStyleLbl="parChTrans1D2" presStyleIdx="7" presStyleCnt="8"/>
      <dgm:spPr/>
      <dgm:t>
        <a:bodyPr/>
        <a:lstStyle/>
        <a:p>
          <a:endParaRPr lang="en-US"/>
        </a:p>
      </dgm:t>
    </dgm:pt>
    <dgm:pt modelId="{CB0B6741-EE30-4297-B47E-16D32DAD5FE4}" type="pres">
      <dgm:prSet presAssocID="{F8CE3AAB-9789-491B-BE5D-1D5F8257227E}" presName="childText" presStyleLbl="bgAcc1" presStyleIdx="7" presStyleCnt="8" custScaleX="2600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A5233A-E60B-4BF6-81F4-55D09D9A49F3}" type="presOf" srcId="{79E6C267-C5D6-4EE8-A25A-7862D65663E1}" destId="{D84BEF18-80C6-4E63-BDE2-A232BA7CA37A}" srcOrd="0" destOrd="0" presId="urn:microsoft.com/office/officeart/2005/8/layout/hierarchy3"/>
    <dgm:cxn modelId="{9AEB1E8A-9562-4B33-9573-3731FDEE1A5C}" srcId="{2BF50E07-0FFC-4999-B2A7-BF96970E299F}" destId="{F827E03A-9227-49BC-BE92-D96A8F6847BA}" srcOrd="1" destOrd="0" parTransId="{19F777E9-BDC5-4B0B-AAAD-0DD461BB4591}" sibTransId="{4A73DE5F-C819-46F7-A40F-DE1C084B044E}"/>
    <dgm:cxn modelId="{E08B4F3F-B05C-4FE4-B140-5AC307112DE3}" type="presOf" srcId="{F34C22ED-157C-435D-ABC2-348281EDDDA0}" destId="{4886320C-AD98-4095-8558-7D3BF78CD394}" srcOrd="0" destOrd="0" presId="urn:microsoft.com/office/officeart/2005/8/layout/hierarchy3"/>
    <dgm:cxn modelId="{0957288E-3A23-41BA-AEAC-D99D72364D0C}" srcId="{2F24BA53-0CEE-474F-9510-9D28AF2E6673}" destId="{2BF50E07-0FFC-4999-B2A7-BF96970E299F}" srcOrd="0" destOrd="0" parTransId="{B5B962E2-96BB-4C4D-B961-F7DBD80C4001}" sibTransId="{8260DFE4-80B0-4332-A149-E649AC770E93}"/>
    <dgm:cxn modelId="{CB779C06-0CEA-499A-BFF1-CD18EB46857A}" type="presOf" srcId="{13A29187-BA29-4ABC-8AF6-44E13B91C60B}" destId="{DFAA3512-DEBC-4FBF-B686-91E070C54348}" srcOrd="0" destOrd="0" presId="urn:microsoft.com/office/officeart/2005/8/layout/hierarchy3"/>
    <dgm:cxn modelId="{78AF6F38-959C-4608-BC9C-80749DC819D0}" type="presOf" srcId="{79E6C267-C5D6-4EE8-A25A-7862D65663E1}" destId="{4AE4EF3A-4E41-4C57-8664-FCB30A13FFE4}" srcOrd="1" destOrd="0" presId="urn:microsoft.com/office/officeart/2005/8/layout/hierarchy3"/>
    <dgm:cxn modelId="{68AF0551-A84F-4D37-801D-75F313A9046B}" type="presOf" srcId="{1B3E6DB5-6728-4FBA-8E82-A547AC22EBDA}" destId="{1753D117-EBF2-4340-816F-B891CE21DA74}" srcOrd="0" destOrd="0" presId="urn:microsoft.com/office/officeart/2005/8/layout/hierarchy3"/>
    <dgm:cxn modelId="{A9F2E017-62FF-4F6F-84E1-45264A7A3654}" srcId="{79E6C267-C5D6-4EE8-A25A-7862D65663E1}" destId="{3F846E7D-4ED8-4B9D-B7BC-65F31E6BFCB3}" srcOrd="0" destOrd="0" parTransId="{7869F283-CABF-4576-B7DA-69F58683B338}" sibTransId="{81634F23-0AF6-4D1B-AE6B-EE3D0B597894}"/>
    <dgm:cxn modelId="{97F73581-66B0-4BF3-A3A9-13E10A60DED2}" type="presOf" srcId="{F8CE3AAB-9789-491B-BE5D-1D5F8257227E}" destId="{CB0B6741-EE30-4297-B47E-16D32DAD5FE4}" srcOrd="0" destOrd="0" presId="urn:microsoft.com/office/officeart/2005/8/layout/hierarchy3"/>
    <dgm:cxn modelId="{9FE29E0E-319F-4204-BC6F-4B2C5DC8B69F}" type="presOf" srcId="{843759BD-FFBB-470B-AE05-9AB72089250B}" destId="{CCDCF8FF-622E-409A-AB5E-8DFC7A8124F9}" srcOrd="0" destOrd="0" presId="urn:microsoft.com/office/officeart/2005/8/layout/hierarchy3"/>
    <dgm:cxn modelId="{755301E8-6FD6-493F-BC21-310DFE92F036}" srcId="{79E6C267-C5D6-4EE8-A25A-7862D65663E1}" destId="{F34C22ED-157C-435D-ABC2-348281EDDDA0}" srcOrd="1" destOrd="0" parTransId="{609A148D-0BB6-483E-988D-BBB3F95ED27C}" sibTransId="{6B17D473-F561-4CA5-9187-0A193BA76216}"/>
    <dgm:cxn modelId="{94A2DF64-7BED-4A58-A61D-2CE051A78C11}" srcId="{2BF50E07-0FFC-4999-B2A7-BF96970E299F}" destId="{E33C8673-49B8-4B57-A954-458371D0FC45}" srcOrd="2" destOrd="0" parTransId="{9CECE52A-C55F-4776-A761-434C3C0919DF}" sibTransId="{AE061F77-26FD-48BB-8A75-59C2A6B964C6}"/>
    <dgm:cxn modelId="{12129759-B1B6-4519-B92F-5D9335972D17}" type="presOf" srcId="{7869F283-CABF-4576-B7DA-69F58683B338}" destId="{43F36521-DABA-43D3-9C9E-CF5B8324C3D4}" srcOrd="0" destOrd="0" presId="urn:microsoft.com/office/officeart/2005/8/layout/hierarchy3"/>
    <dgm:cxn modelId="{7D7E09EC-AEF0-412F-B59B-A6587A6BB2AC}" srcId="{2F24BA53-0CEE-474F-9510-9D28AF2E6673}" destId="{79E6C267-C5D6-4EE8-A25A-7862D65663E1}" srcOrd="1" destOrd="0" parTransId="{290616EA-ED83-4A79-83AB-4F55A7BF7BAD}" sibTransId="{000D2D49-8D5F-45AD-A417-9C13CAEA361D}"/>
    <dgm:cxn modelId="{F57C11D8-F8B7-4264-943F-F38CAE8BDAE0}" srcId="{2BF50E07-0FFC-4999-B2A7-BF96970E299F}" destId="{1B3E6DB5-6728-4FBA-8E82-A547AC22EBDA}" srcOrd="0" destOrd="0" parTransId="{843759BD-FFBB-470B-AE05-9AB72089250B}" sibTransId="{572864F7-C87F-48C4-A007-9D1373CA6EE1}"/>
    <dgm:cxn modelId="{87F3233F-D1EC-468C-A5F4-9FDA5D4D9AAF}" type="presOf" srcId="{609A148D-0BB6-483E-988D-BBB3F95ED27C}" destId="{70D984A7-43E4-4437-BDFF-8DD3673CD9C5}" srcOrd="0" destOrd="0" presId="urn:microsoft.com/office/officeart/2005/8/layout/hierarchy3"/>
    <dgm:cxn modelId="{6A972463-5440-4356-8E06-AF63F9E2EF6F}" type="presOf" srcId="{2BF50E07-0FFC-4999-B2A7-BF96970E299F}" destId="{4A373C84-935D-4605-AC39-3666CBCF9215}" srcOrd="0" destOrd="0" presId="urn:microsoft.com/office/officeart/2005/8/layout/hierarchy3"/>
    <dgm:cxn modelId="{0FE06A02-BC19-419C-B511-1301CDA5028C}" srcId="{2BF50E07-0FFC-4999-B2A7-BF96970E299F}" destId="{13A29187-BA29-4ABC-8AF6-44E13B91C60B}" srcOrd="3" destOrd="0" parTransId="{30925F18-A1B3-4A95-8535-BCB051BC64BD}" sibTransId="{432041AF-B740-476B-8858-E38984754132}"/>
    <dgm:cxn modelId="{15284D2E-EDA7-4C6D-96EC-BCA4ACFBB83F}" type="presOf" srcId="{9CECE52A-C55F-4776-A761-434C3C0919DF}" destId="{74C68894-59AC-48E7-86AE-5DAD3A047DED}" srcOrd="0" destOrd="0" presId="urn:microsoft.com/office/officeart/2005/8/layout/hierarchy3"/>
    <dgm:cxn modelId="{87E6899F-E5AD-4B55-83DF-BE3D947BE2F7}" type="presOf" srcId="{E33C8673-49B8-4B57-A954-458371D0FC45}" destId="{3B5D8051-2AE7-4438-95D9-7729C8B8AAD8}" srcOrd="0" destOrd="0" presId="urn:microsoft.com/office/officeart/2005/8/layout/hierarchy3"/>
    <dgm:cxn modelId="{CADE1E92-CB8B-4BAC-936D-1E9FEAB4DC56}" type="presOf" srcId="{19F777E9-BDC5-4B0B-AAAD-0DD461BB4591}" destId="{62AC79B5-CDCE-4C97-A8CD-3331A53487A0}" srcOrd="0" destOrd="0" presId="urn:microsoft.com/office/officeart/2005/8/layout/hierarchy3"/>
    <dgm:cxn modelId="{E8355F8F-6951-4B81-8D20-82735EEF4BDA}" type="presOf" srcId="{3F846E7D-4ED8-4B9D-B7BC-65F31E6BFCB3}" destId="{323523EB-6B29-445F-80C4-CFDA3DDAF8CC}" srcOrd="0" destOrd="0" presId="urn:microsoft.com/office/officeart/2005/8/layout/hierarchy3"/>
    <dgm:cxn modelId="{0B7F7B8B-E372-48BC-A2CD-16B87C8EE4F9}" type="presOf" srcId="{30925F18-A1B3-4A95-8535-BCB051BC64BD}" destId="{EFB65DCA-B30A-4991-AE58-FD907B16F8B2}" srcOrd="0" destOrd="0" presId="urn:microsoft.com/office/officeart/2005/8/layout/hierarchy3"/>
    <dgm:cxn modelId="{7767B9EF-8406-421F-BC07-524BA6E6FE63}" type="presOf" srcId="{E23188B9-787C-4439-AA53-51FB350642D5}" destId="{24B3E5B1-4B61-4517-A966-876AE67D1A07}" srcOrd="0" destOrd="0" presId="urn:microsoft.com/office/officeart/2005/8/layout/hierarchy3"/>
    <dgm:cxn modelId="{E7F83B4E-F1BD-472B-9BE5-F34D043CF0A9}" type="presOf" srcId="{114D562C-1424-45CA-97AB-D18D42F7CFA6}" destId="{B7A7E011-9B64-427B-891C-D034B5328FF0}" srcOrd="0" destOrd="0" presId="urn:microsoft.com/office/officeart/2005/8/layout/hierarchy3"/>
    <dgm:cxn modelId="{7E0E17C1-15DF-4389-943A-061CC6D032A3}" type="presOf" srcId="{2F24BA53-0CEE-474F-9510-9D28AF2E6673}" destId="{A376A02D-EC80-43AF-9420-99BA75FC39A9}" srcOrd="0" destOrd="0" presId="urn:microsoft.com/office/officeart/2005/8/layout/hierarchy3"/>
    <dgm:cxn modelId="{BF72CAB8-D374-44BD-B35E-33C66D68381A}" type="presOf" srcId="{2BF50E07-0FFC-4999-B2A7-BF96970E299F}" destId="{77A226C6-D418-46C8-A86C-DE69AF6002CA}" srcOrd="1" destOrd="0" presId="urn:microsoft.com/office/officeart/2005/8/layout/hierarchy3"/>
    <dgm:cxn modelId="{B4B0DF46-B7B6-4464-BFC2-C9F38067505A}" type="presOf" srcId="{77BF93FC-3169-4E60-9C72-E331DCD1BEB5}" destId="{47EB19F3-50D6-46E7-A74F-3A7F50777BAC}" srcOrd="0" destOrd="0" presId="urn:microsoft.com/office/officeart/2005/8/layout/hierarchy3"/>
    <dgm:cxn modelId="{3A545BEF-E8E3-49DE-AFC7-9D04C5DC10EA}" srcId="{79E6C267-C5D6-4EE8-A25A-7862D65663E1}" destId="{114D562C-1424-45CA-97AB-D18D42F7CFA6}" srcOrd="2" destOrd="0" parTransId="{E23188B9-787C-4439-AA53-51FB350642D5}" sibTransId="{81B602FC-9DA4-4E50-87D9-82CEEB3CA009}"/>
    <dgm:cxn modelId="{221F3C82-97AF-419E-AFEC-91884457BF5C}" type="presOf" srcId="{F827E03A-9227-49BC-BE92-D96A8F6847BA}" destId="{2C7459CB-A754-483B-8FF5-BABCAD67E597}" srcOrd="0" destOrd="0" presId="urn:microsoft.com/office/officeart/2005/8/layout/hierarchy3"/>
    <dgm:cxn modelId="{28FE410B-2270-4CD7-984D-D2D787F3A1D9}" srcId="{79E6C267-C5D6-4EE8-A25A-7862D65663E1}" destId="{F8CE3AAB-9789-491B-BE5D-1D5F8257227E}" srcOrd="3" destOrd="0" parTransId="{77BF93FC-3169-4E60-9C72-E331DCD1BEB5}" sibTransId="{44494FC3-9294-42E9-B628-80D26CBCA1AD}"/>
    <dgm:cxn modelId="{0B994433-5BC5-48EF-956A-F04BD7AC7926}" type="presParOf" srcId="{A376A02D-EC80-43AF-9420-99BA75FC39A9}" destId="{78C9453D-EF30-4B75-97A8-376F1FDB368E}" srcOrd="0" destOrd="0" presId="urn:microsoft.com/office/officeart/2005/8/layout/hierarchy3"/>
    <dgm:cxn modelId="{1C1F4083-F5F3-4536-B3CE-F71A33E9CEB9}" type="presParOf" srcId="{78C9453D-EF30-4B75-97A8-376F1FDB368E}" destId="{6965EBE4-8C9C-46BD-9CE4-758D382C53EB}" srcOrd="0" destOrd="0" presId="urn:microsoft.com/office/officeart/2005/8/layout/hierarchy3"/>
    <dgm:cxn modelId="{879F5305-B632-487B-B80B-85F016C61DF2}" type="presParOf" srcId="{6965EBE4-8C9C-46BD-9CE4-758D382C53EB}" destId="{4A373C84-935D-4605-AC39-3666CBCF9215}" srcOrd="0" destOrd="0" presId="urn:microsoft.com/office/officeart/2005/8/layout/hierarchy3"/>
    <dgm:cxn modelId="{3F3074ED-61A0-4BA3-81BF-FDA62D908AA2}" type="presParOf" srcId="{6965EBE4-8C9C-46BD-9CE4-758D382C53EB}" destId="{77A226C6-D418-46C8-A86C-DE69AF6002CA}" srcOrd="1" destOrd="0" presId="urn:microsoft.com/office/officeart/2005/8/layout/hierarchy3"/>
    <dgm:cxn modelId="{F6CDE860-7907-4EEE-B392-86D01C185C9E}" type="presParOf" srcId="{78C9453D-EF30-4B75-97A8-376F1FDB368E}" destId="{CA50E9CC-8D56-4EEF-BFF3-CFD874E4A107}" srcOrd="1" destOrd="0" presId="urn:microsoft.com/office/officeart/2005/8/layout/hierarchy3"/>
    <dgm:cxn modelId="{A2CDAF06-5068-4076-8364-36B8EBB2012B}" type="presParOf" srcId="{CA50E9CC-8D56-4EEF-BFF3-CFD874E4A107}" destId="{CCDCF8FF-622E-409A-AB5E-8DFC7A8124F9}" srcOrd="0" destOrd="0" presId="urn:microsoft.com/office/officeart/2005/8/layout/hierarchy3"/>
    <dgm:cxn modelId="{68AC05C7-1429-4C8A-B2AA-E01B6D45A929}" type="presParOf" srcId="{CA50E9CC-8D56-4EEF-BFF3-CFD874E4A107}" destId="{1753D117-EBF2-4340-816F-B891CE21DA74}" srcOrd="1" destOrd="0" presId="urn:microsoft.com/office/officeart/2005/8/layout/hierarchy3"/>
    <dgm:cxn modelId="{3F335E3B-E247-4EF0-A208-CA346175A54C}" type="presParOf" srcId="{CA50E9CC-8D56-4EEF-BFF3-CFD874E4A107}" destId="{62AC79B5-CDCE-4C97-A8CD-3331A53487A0}" srcOrd="2" destOrd="0" presId="urn:microsoft.com/office/officeart/2005/8/layout/hierarchy3"/>
    <dgm:cxn modelId="{3EBBBA58-D1AD-4C27-A4B0-744C8A5743CA}" type="presParOf" srcId="{CA50E9CC-8D56-4EEF-BFF3-CFD874E4A107}" destId="{2C7459CB-A754-483B-8FF5-BABCAD67E597}" srcOrd="3" destOrd="0" presId="urn:microsoft.com/office/officeart/2005/8/layout/hierarchy3"/>
    <dgm:cxn modelId="{E823FB43-D774-4C01-A84C-EBC7D934F78B}" type="presParOf" srcId="{CA50E9CC-8D56-4EEF-BFF3-CFD874E4A107}" destId="{74C68894-59AC-48E7-86AE-5DAD3A047DED}" srcOrd="4" destOrd="0" presId="urn:microsoft.com/office/officeart/2005/8/layout/hierarchy3"/>
    <dgm:cxn modelId="{C2393B16-4F1C-4515-8DD6-37742716E033}" type="presParOf" srcId="{CA50E9CC-8D56-4EEF-BFF3-CFD874E4A107}" destId="{3B5D8051-2AE7-4438-95D9-7729C8B8AAD8}" srcOrd="5" destOrd="0" presId="urn:microsoft.com/office/officeart/2005/8/layout/hierarchy3"/>
    <dgm:cxn modelId="{7BB9388E-F819-4B9B-9644-C69B918B6ABD}" type="presParOf" srcId="{CA50E9CC-8D56-4EEF-BFF3-CFD874E4A107}" destId="{EFB65DCA-B30A-4991-AE58-FD907B16F8B2}" srcOrd="6" destOrd="0" presId="urn:microsoft.com/office/officeart/2005/8/layout/hierarchy3"/>
    <dgm:cxn modelId="{2BFB4FC1-1310-4040-BB7F-F3D6226560E1}" type="presParOf" srcId="{CA50E9CC-8D56-4EEF-BFF3-CFD874E4A107}" destId="{DFAA3512-DEBC-4FBF-B686-91E070C54348}" srcOrd="7" destOrd="0" presId="urn:microsoft.com/office/officeart/2005/8/layout/hierarchy3"/>
    <dgm:cxn modelId="{DC13DC0C-32E2-48B4-9385-CE979F7D0A58}" type="presParOf" srcId="{A376A02D-EC80-43AF-9420-99BA75FC39A9}" destId="{A95EF6F3-9E0E-4045-9C08-FEFBD8B10161}" srcOrd="1" destOrd="0" presId="urn:microsoft.com/office/officeart/2005/8/layout/hierarchy3"/>
    <dgm:cxn modelId="{57B5D76B-D5B1-4B45-BC35-71383532B167}" type="presParOf" srcId="{A95EF6F3-9E0E-4045-9C08-FEFBD8B10161}" destId="{877769A3-4695-4D78-88E9-0089BDA235CA}" srcOrd="0" destOrd="0" presId="urn:microsoft.com/office/officeart/2005/8/layout/hierarchy3"/>
    <dgm:cxn modelId="{EB753613-19E5-4A9E-9142-B4EC6B170E1C}" type="presParOf" srcId="{877769A3-4695-4D78-88E9-0089BDA235CA}" destId="{D84BEF18-80C6-4E63-BDE2-A232BA7CA37A}" srcOrd="0" destOrd="0" presId="urn:microsoft.com/office/officeart/2005/8/layout/hierarchy3"/>
    <dgm:cxn modelId="{43E3A12E-9953-4814-AE42-E0A66032B9B8}" type="presParOf" srcId="{877769A3-4695-4D78-88E9-0089BDA235CA}" destId="{4AE4EF3A-4E41-4C57-8664-FCB30A13FFE4}" srcOrd="1" destOrd="0" presId="urn:microsoft.com/office/officeart/2005/8/layout/hierarchy3"/>
    <dgm:cxn modelId="{6C006FE9-7E07-4693-9D9C-65C17A8F04CA}" type="presParOf" srcId="{A95EF6F3-9E0E-4045-9C08-FEFBD8B10161}" destId="{B6F3080A-9595-42CF-9764-8E7AA7F7D9C5}" srcOrd="1" destOrd="0" presId="urn:microsoft.com/office/officeart/2005/8/layout/hierarchy3"/>
    <dgm:cxn modelId="{6BA174F9-5438-4BC3-99BC-C5740FDBEE55}" type="presParOf" srcId="{B6F3080A-9595-42CF-9764-8E7AA7F7D9C5}" destId="{43F36521-DABA-43D3-9C9E-CF5B8324C3D4}" srcOrd="0" destOrd="0" presId="urn:microsoft.com/office/officeart/2005/8/layout/hierarchy3"/>
    <dgm:cxn modelId="{C3DB4185-1141-4E51-BB88-2FBBC156D8BD}" type="presParOf" srcId="{B6F3080A-9595-42CF-9764-8E7AA7F7D9C5}" destId="{323523EB-6B29-445F-80C4-CFDA3DDAF8CC}" srcOrd="1" destOrd="0" presId="urn:microsoft.com/office/officeart/2005/8/layout/hierarchy3"/>
    <dgm:cxn modelId="{76A261E5-9A22-4789-8125-2EE01C57C2B1}" type="presParOf" srcId="{B6F3080A-9595-42CF-9764-8E7AA7F7D9C5}" destId="{70D984A7-43E4-4437-BDFF-8DD3673CD9C5}" srcOrd="2" destOrd="0" presId="urn:microsoft.com/office/officeart/2005/8/layout/hierarchy3"/>
    <dgm:cxn modelId="{BCBE2E01-4255-4A00-8755-ED997B7736ED}" type="presParOf" srcId="{B6F3080A-9595-42CF-9764-8E7AA7F7D9C5}" destId="{4886320C-AD98-4095-8558-7D3BF78CD394}" srcOrd="3" destOrd="0" presId="urn:microsoft.com/office/officeart/2005/8/layout/hierarchy3"/>
    <dgm:cxn modelId="{4A9D68BE-7645-43E8-B218-73D21C93E954}" type="presParOf" srcId="{B6F3080A-9595-42CF-9764-8E7AA7F7D9C5}" destId="{24B3E5B1-4B61-4517-A966-876AE67D1A07}" srcOrd="4" destOrd="0" presId="urn:microsoft.com/office/officeart/2005/8/layout/hierarchy3"/>
    <dgm:cxn modelId="{A333E242-236F-4D60-B656-AB461D55CF98}" type="presParOf" srcId="{B6F3080A-9595-42CF-9764-8E7AA7F7D9C5}" destId="{B7A7E011-9B64-427B-891C-D034B5328FF0}" srcOrd="5" destOrd="0" presId="urn:microsoft.com/office/officeart/2005/8/layout/hierarchy3"/>
    <dgm:cxn modelId="{93C7469B-60CF-4D54-87EB-CBE691C0716D}" type="presParOf" srcId="{B6F3080A-9595-42CF-9764-8E7AA7F7D9C5}" destId="{47EB19F3-50D6-46E7-A74F-3A7F50777BAC}" srcOrd="6" destOrd="0" presId="urn:microsoft.com/office/officeart/2005/8/layout/hierarchy3"/>
    <dgm:cxn modelId="{2E183838-911A-4653-AF20-DCA1BC3C5D7E}" type="presParOf" srcId="{B6F3080A-9595-42CF-9764-8E7AA7F7D9C5}" destId="{CB0B6741-EE30-4297-B47E-16D32DAD5FE4}" srcOrd="7" destOrd="0" presId="urn:microsoft.com/office/officeart/2005/8/layout/hierarchy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1A1CC3-0CDE-4424-9B24-E77D74A01956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98223A-322B-4A2F-877E-28390DEC70BB}">
      <dgm:prSet phldrT="[Text]"/>
      <dgm:spPr/>
      <dgm:t>
        <a:bodyPr/>
        <a:lstStyle/>
        <a:p>
          <a:r>
            <a:rPr lang="en-GB" dirty="0" smtClean="0"/>
            <a:t>UNION LIST</a:t>
          </a:r>
          <a:endParaRPr lang="en-US" dirty="0"/>
        </a:p>
      </dgm:t>
    </dgm:pt>
    <dgm:pt modelId="{7D1195B7-6D2F-4C29-A5B4-699400D300DF}" type="parTrans" cxnId="{CB588BC7-6BD4-4007-9BB7-D9688CC95335}">
      <dgm:prSet/>
      <dgm:spPr/>
      <dgm:t>
        <a:bodyPr/>
        <a:lstStyle/>
        <a:p>
          <a:endParaRPr lang="en-US"/>
        </a:p>
      </dgm:t>
    </dgm:pt>
    <dgm:pt modelId="{CF1FC361-6ABD-4408-9795-2E0DA2AEFDBC}" type="sibTrans" cxnId="{CB588BC7-6BD4-4007-9BB7-D9688CC95335}">
      <dgm:prSet/>
      <dgm:spPr/>
      <dgm:t>
        <a:bodyPr/>
        <a:lstStyle/>
        <a:p>
          <a:endParaRPr lang="en-US"/>
        </a:p>
      </dgm:t>
    </dgm:pt>
    <dgm:pt modelId="{6EE06023-94AD-4354-9AC7-1D0C5E1E0289}">
      <dgm:prSet phldrT="[Text]"/>
      <dgm:spPr/>
      <dgm:t>
        <a:bodyPr/>
        <a:lstStyle/>
        <a:p>
          <a:r>
            <a:rPr lang="en-GB" dirty="0" smtClean="0"/>
            <a:t>Has subjects of National importance.</a:t>
          </a:r>
          <a:endParaRPr lang="en-US" dirty="0"/>
        </a:p>
      </dgm:t>
    </dgm:pt>
    <dgm:pt modelId="{26316EA4-2C00-4163-B4EB-1E2D034618C8}" type="parTrans" cxnId="{BAF2D921-67CE-48D5-88EE-A7DF55B7524A}">
      <dgm:prSet/>
      <dgm:spPr/>
      <dgm:t>
        <a:bodyPr/>
        <a:lstStyle/>
        <a:p>
          <a:endParaRPr lang="en-US"/>
        </a:p>
      </dgm:t>
    </dgm:pt>
    <dgm:pt modelId="{C9AEF3E7-AFA9-43B7-83A7-B1F8995FEA20}" type="sibTrans" cxnId="{BAF2D921-67CE-48D5-88EE-A7DF55B7524A}">
      <dgm:prSet/>
      <dgm:spPr/>
      <dgm:t>
        <a:bodyPr/>
        <a:lstStyle/>
        <a:p>
          <a:endParaRPr lang="en-US"/>
        </a:p>
      </dgm:t>
    </dgm:pt>
    <dgm:pt modelId="{61716408-4BF2-442F-91DF-F42A163B705A}">
      <dgm:prSet phldrT="[Text]"/>
      <dgm:spPr/>
      <dgm:t>
        <a:bodyPr/>
        <a:lstStyle/>
        <a:p>
          <a:r>
            <a:rPr lang="en-GB" dirty="0" smtClean="0"/>
            <a:t>Union alone can make laws.</a:t>
          </a:r>
          <a:endParaRPr lang="en-US" dirty="0"/>
        </a:p>
      </dgm:t>
    </dgm:pt>
    <dgm:pt modelId="{C0D3FABA-BCB9-427D-8488-D5ADBCA4DB40}" type="parTrans" cxnId="{DD1892A4-CD3D-4073-A732-752B9C24F46D}">
      <dgm:prSet/>
      <dgm:spPr/>
      <dgm:t>
        <a:bodyPr/>
        <a:lstStyle/>
        <a:p>
          <a:endParaRPr lang="en-US"/>
        </a:p>
      </dgm:t>
    </dgm:pt>
    <dgm:pt modelId="{D38B2B02-AC68-4EAF-A2B6-D078BB4A7EA0}" type="sibTrans" cxnId="{DD1892A4-CD3D-4073-A732-752B9C24F46D}">
      <dgm:prSet/>
      <dgm:spPr/>
      <dgm:t>
        <a:bodyPr/>
        <a:lstStyle/>
        <a:p>
          <a:endParaRPr lang="en-US"/>
        </a:p>
      </dgm:t>
    </dgm:pt>
    <dgm:pt modelId="{89F58FFA-8BA2-4BC4-8E15-A55B63083863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 smtClean="0"/>
            <a:t>STATE LIST                                 </a:t>
          </a:r>
          <a:endParaRPr lang="en-US" dirty="0"/>
        </a:p>
      </dgm:t>
    </dgm:pt>
    <dgm:pt modelId="{0016327F-93DE-4BBF-9D06-C496CABE27DF}" type="parTrans" cxnId="{81C56EE0-3285-416E-836B-D7C2D9A053DA}">
      <dgm:prSet/>
      <dgm:spPr/>
      <dgm:t>
        <a:bodyPr/>
        <a:lstStyle/>
        <a:p>
          <a:endParaRPr lang="en-US"/>
        </a:p>
      </dgm:t>
    </dgm:pt>
    <dgm:pt modelId="{DCA12335-6E97-4FC8-8672-1146B6700DFF}" type="sibTrans" cxnId="{81C56EE0-3285-416E-836B-D7C2D9A053DA}">
      <dgm:prSet/>
      <dgm:spPr/>
      <dgm:t>
        <a:bodyPr/>
        <a:lstStyle/>
        <a:p>
          <a:endParaRPr lang="en-US"/>
        </a:p>
      </dgm:t>
    </dgm:pt>
    <dgm:pt modelId="{3B86FB70-9A54-422E-8E63-41DE1B92001E}">
      <dgm:prSet phldrT="[Text]"/>
      <dgm:spPr/>
      <dgm:t>
        <a:bodyPr/>
        <a:lstStyle/>
        <a:p>
          <a:r>
            <a:rPr lang="en-GB" dirty="0" smtClean="0"/>
            <a:t>Has subjects of local and State importance.</a:t>
          </a:r>
          <a:endParaRPr lang="en-US" dirty="0"/>
        </a:p>
      </dgm:t>
    </dgm:pt>
    <dgm:pt modelId="{C3E0D88A-9CC5-473B-A1BD-A22B5D66A981}" type="parTrans" cxnId="{D6D26084-059D-4357-860F-86B52A05D32B}">
      <dgm:prSet/>
      <dgm:spPr/>
      <dgm:t>
        <a:bodyPr/>
        <a:lstStyle/>
        <a:p>
          <a:endParaRPr lang="en-US"/>
        </a:p>
      </dgm:t>
    </dgm:pt>
    <dgm:pt modelId="{2465056F-91E1-4CE1-AC17-1FF9FBCC745C}" type="sibTrans" cxnId="{D6D26084-059D-4357-860F-86B52A05D32B}">
      <dgm:prSet/>
      <dgm:spPr/>
      <dgm:t>
        <a:bodyPr/>
        <a:lstStyle/>
        <a:p>
          <a:endParaRPr lang="en-US"/>
        </a:p>
      </dgm:t>
    </dgm:pt>
    <dgm:pt modelId="{242EC94C-91A3-40AE-8934-A5DC083A40F5}">
      <dgm:prSet phldrT="[Text]"/>
      <dgm:spPr/>
      <dgm:t>
        <a:bodyPr/>
        <a:lstStyle/>
        <a:p>
          <a:r>
            <a:rPr lang="en-GB" dirty="0" smtClean="0"/>
            <a:t>State Govt. alone can make laws.</a:t>
          </a:r>
          <a:endParaRPr lang="en-US" dirty="0"/>
        </a:p>
      </dgm:t>
    </dgm:pt>
    <dgm:pt modelId="{1AC67DB9-2C5B-426B-88ED-462542F9CE99}" type="parTrans" cxnId="{A917983A-E015-46EF-A011-9D9E246C3DDA}">
      <dgm:prSet/>
      <dgm:spPr/>
      <dgm:t>
        <a:bodyPr/>
        <a:lstStyle/>
        <a:p>
          <a:endParaRPr lang="en-US"/>
        </a:p>
      </dgm:t>
    </dgm:pt>
    <dgm:pt modelId="{241EB272-FE98-4FB2-9980-C2ED7BD477AF}" type="sibTrans" cxnId="{A917983A-E015-46EF-A011-9D9E246C3DDA}">
      <dgm:prSet/>
      <dgm:spPr/>
      <dgm:t>
        <a:bodyPr/>
        <a:lstStyle/>
        <a:p>
          <a:endParaRPr lang="en-US"/>
        </a:p>
      </dgm:t>
    </dgm:pt>
    <dgm:pt modelId="{D7A5A90B-8D6F-4A8D-A9DF-93E0F4246B4E}">
      <dgm:prSet phldrT="[Text]"/>
      <dgm:spPr>
        <a:solidFill>
          <a:srgbClr val="FF0000"/>
        </a:solidFill>
      </dgm:spPr>
      <dgm:t>
        <a:bodyPr/>
        <a:lstStyle/>
        <a:p>
          <a:r>
            <a:rPr lang="en-GB" dirty="0" smtClean="0"/>
            <a:t>CONCURRENT LIST</a:t>
          </a:r>
          <a:endParaRPr lang="en-US" dirty="0"/>
        </a:p>
      </dgm:t>
    </dgm:pt>
    <dgm:pt modelId="{BB1C36A2-A043-4E49-8B5C-A1BB62DFF816}" type="parTrans" cxnId="{493D08C3-B5D9-4CB5-9E34-66EEC9930ECF}">
      <dgm:prSet/>
      <dgm:spPr/>
      <dgm:t>
        <a:bodyPr/>
        <a:lstStyle/>
        <a:p>
          <a:endParaRPr lang="en-US"/>
        </a:p>
      </dgm:t>
    </dgm:pt>
    <dgm:pt modelId="{957BB408-91CA-40CB-ABB5-0E4C23B56C55}" type="sibTrans" cxnId="{493D08C3-B5D9-4CB5-9E34-66EEC9930ECF}">
      <dgm:prSet/>
      <dgm:spPr/>
      <dgm:t>
        <a:bodyPr/>
        <a:lstStyle/>
        <a:p>
          <a:endParaRPr lang="en-US"/>
        </a:p>
      </dgm:t>
    </dgm:pt>
    <dgm:pt modelId="{F77A9216-8666-4A11-9A02-DFE29BDF2D31}">
      <dgm:prSet phldrT="[Text]"/>
      <dgm:spPr/>
      <dgm:t>
        <a:bodyPr/>
        <a:lstStyle/>
        <a:p>
          <a:r>
            <a:rPr lang="en-GB" dirty="0" smtClean="0"/>
            <a:t>Has subjects of common interest both to Centre and State.</a:t>
          </a:r>
          <a:endParaRPr lang="en-US" dirty="0"/>
        </a:p>
      </dgm:t>
    </dgm:pt>
    <dgm:pt modelId="{6A399A2C-B2E4-4FB8-91B5-B3C20FF01D9E}" type="parTrans" cxnId="{3C94B5F5-DD02-44EB-8346-E2D8CB328F57}">
      <dgm:prSet/>
      <dgm:spPr/>
      <dgm:t>
        <a:bodyPr/>
        <a:lstStyle/>
        <a:p>
          <a:endParaRPr lang="en-US"/>
        </a:p>
      </dgm:t>
    </dgm:pt>
    <dgm:pt modelId="{0EA69182-6F5B-41F2-B6BC-34E15A466DB5}" type="sibTrans" cxnId="{3C94B5F5-DD02-44EB-8346-E2D8CB328F57}">
      <dgm:prSet/>
      <dgm:spPr/>
      <dgm:t>
        <a:bodyPr/>
        <a:lstStyle/>
        <a:p>
          <a:endParaRPr lang="en-US"/>
        </a:p>
      </dgm:t>
    </dgm:pt>
    <dgm:pt modelId="{F3E8A7A9-347A-44A1-AC1D-9BE017E23705}">
      <dgm:prSet phldrT="[Text]"/>
      <dgm:spPr/>
      <dgm:t>
        <a:bodyPr/>
        <a:lstStyle/>
        <a:p>
          <a:r>
            <a:rPr lang="en-GB" dirty="0" smtClean="0"/>
            <a:t>Defence, Banking, Currency, Foreign affairs and communication.</a:t>
          </a:r>
          <a:endParaRPr lang="en-US" dirty="0"/>
        </a:p>
      </dgm:t>
    </dgm:pt>
    <dgm:pt modelId="{31723C64-57B8-478C-8B87-829A171FFA6F}" type="parTrans" cxnId="{5535D63D-6356-424C-9CD1-045980399E2A}">
      <dgm:prSet/>
      <dgm:spPr/>
      <dgm:t>
        <a:bodyPr/>
        <a:lstStyle/>
        <a:p>
          <a:endParaRPr lang="en-US"/>
        </a:p>
      </dgm:t>
    </dgm:pt>
    <dgm:pt modelId="{AF509C6F-F9AB-4F66-A542-81F007B16A78}" type="sibTrans" cxnId="{5535D63D-6356-424C-9CD1-045980399E2A}">
      <dgm:prSet/>
      <dgm:spPr/>
      <dgm:t>
        <a:bodyPr/>
        <a:lstStyle/>
        <a:p>
          <a:endParaRPr lang="en-US"/>
        </a:p>
      </dgm:t>
    </dgm:pt>
    <dgm:pt modelId="{F3BEFDA6-7AB8-4113-BC60-5E31EB2E05DD}">
      <dgm:prSet phldrT="[Text]"/>
      <dgm:spPr/>
      <dgm:t>
        <a:bodyPr/>
        <a:lstStyle/>
        <a:p>
          <a:r>
            <a:rPr lang="en-GB" dirty="0" smtClean="0"/>
            <a:t>Police, trade, commerce, agriculture and irrigation.</a:t>
          </a:r>
          <a:endParaRPr lang="en-US" dirty="0"/>
        </a:p>
      </dgm:t>
    </dgm:pt>
    <dgm:pt modelId="{704DCDED-4486-4C6A-8FB8-BE360F8C9B95}" type="parTrans" cxnId="{326DCF5F-FAF4-41D7-9676-878FC3482C1E}">
      <dgm:prSet/>
      <dgm:spPr/>
      <dgm:t>
        <a:bodyPr/>
        <a:lstStyle/>
        <a:p>
          <a:endParaRPr lang="en-US"/>
        </a:p>
      </dgm:t>
    </dgm:pt>
    <dgm:pt modelId="{26CAF0CE-516D-4882-80EA-C8DD2C457434}" type="sibTrans" cxnId="{326DCF5F-FAF4-41D7-9676-878FC3482C1E}">
      <dgm:prSet/>
      <dgm:spPr/>
      <dgm:t>
        <a:bodyPr/>
        <a:lstStyle/>
        <a:p>
          <a:endParaRPr lang="en-US"/>
        </a:p>
      </dgm:t>
    </dgm:pt>
    <dgm:pt modelId="{875F7969-9662-49C2-9DC0-A7BD3AC699A3}">
      <dgm:prSet phldrT="[Text]"/>
      <dgm:spPr/>
      <dgm:t>
        <a:bodyPr/>
        <a:lstStyle/>
        <a:p>
          <a:r>
            <a:rPr lang="en-GB" dirty="0" smtClean="0"/>
            <a:t>Both the Centre and State can frame laws.</a:t>
          </a:r>
          <a:endParaRPr lang="en-US" dirty="0"/>
        </a:p>
      </dgm:t>
    </dgm:pt>
    <dgm:pt modelId="{49AC74E1-1275-4519-8C3B-7872385B8F16}" type="parTrans" cxnId="{34350F31-8C93-4FA6-8C72-43D35933930B}">
      <dgm:prSet/>
      <dgm:spPr/>
      <dgm:t>
        <a:bodyPr/>
        <a:lstStyle/>
        <a:p>
          <a:endParaRPr lang="en-US"/>
        </a:p>
      </dgm:t>
    </dgm:pt>
    <dgm:pt modelId="{49ED8ED5-8D71-4B6D-A8A1-BB6C32010CF0}" type="sibTrans" cxnId="{34350F31-8C93-4FA6-8C72-43D35933930B}">
      <dgm:prSet/>
      <dgm:spPr/>
      <dgm:t>
        <a:bodyPr/>
        <a:lstStyle/>
        <a:p>
          <a:endParaRPr lang="en-US"/>
        </a:p>
      </dgm:t>
    </dgm:pt>
    <dgm:pt modelId="{DFD8E443-B6C6-4F4D-AF19-8F478213B164}">
      <dgm:prSet phldrT="[Text]"/>
      <dgm:spPr/>
      <dgm:t>
        <a:bodyPr/>
        <a:lstStyle/>
        <a:p>
          <a:r>
            <a:rPr lang="en-GB" dirty="0" smtClean="0"/>
            <a:t>Education, Forest, Trade Union, Marriage, Adoption and succession.</a:t>
          </a:r>
          <a:endParaRPr lang="en-US" dirty="0"/>
        </a:p>
      </dgm:t>
    </dgm:pt>
    <dgm:pt modelId="{9AB400B0-FC9B-4E07-AC80-C1A6562A1E6B}" type="parTrans" cxnId="{D2890D22-A4EA-4029-82F3-09CE6C1B04B1}">
      <dgm:prSet/>
      <dgm:spPr/>
      <dgm:t>
        <a:bodyPr/>
        <a:lstStyle/>
        <a:p>
          <a:endParaRPr lang="en-US"/>
        </a:p>
      </dgm:t>
    </dgm:pt>
    <dgm:pt modelId="{383F9BF3-5000-4771-BF09-C3D848825D0D}" type="sibTrans" cxnId="{D2890D22-A4EA-4029-82F3-09CE6C1B04B1}">
      <dgm:prSet/>
      <dgm:spPr/>
      <dgm:t>
        <a:bodyPr/>
        <a:lstStyle/>
        <a:p>
          <a:endParaRPr lang="en-US"/>
        </a:p>
      </dgm:t>
    </dgm:pt>
    <dgm:pt modelId="{A22C2A99-2C41-4073-9B59-29BB1067AE3D}" type="pres">
      <dgm:prSet presAssocID="{D21A1CC3-0CDE-4424-9B24-E77D74A019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13675CD-5DEC-473F-80E9-F7E0B9F9EC84}" type="pres">
      <dgm:prSet presAssocID="{B098223A-322B-4A2F-877E-28390DEC70BB}" presName="root" presStyleCnt="0"/>
      <dgm:spPr/>
    </dgm:pt>
    <dgm:pt modelId="{C231AA10-73CE-4E70-A72F-9A547F5B28EE}" type="pres">
      <dgm:prSet presAssocID="{B098223A-322B-4A2F-877E-28390DEC70BB}" presName="rootComposite" presStyleCnt="0"/>
      <dgm:spPr/>
    </dgm:pt>
    <dgm:pt modelId="{EC27B8E3-F803-4FBC-BFEB-F0406AAF4589}" type="pres">
      <dgm:prSet presAssocID="{B098223A-322B-4A2F-877E-28390DEC70BB}" presName="rootText" presStyleLbl="node1" presStyleIdx="0" presStyleCnt="3"/>
      <dgm:spPr/>
      <dgm:t>
        <a:bodyPr/>
        <a:lstStyle/>
        <a:p>
          <a:endParaRPr lang="en-US"/>
        </a:p>
      </dgm:t>
    </dgm:pt>
    <dgm:pt modelId="{5827EE7D-A8DC-4402-B896-487FBFD49790}" type="pres">
      <dgm:prSet presAssocID="{B098223A-322B-4A2F-877E-28390DEC70BB}" presName="rootConnector" presStyleLbl="node1" presStyleIdx="0" presStyleCnt="3"/>
      <dgm:spPr/>
      <dgm:t>
        <a:bodyPr/>
        <a:lstStyle/>
        <a:p>
          <a:endParaRPr lang="en-US"/>
        </a:p>
      </dgm:t>
    </dgm:pt>
    <dgm:pt modelId="{77973F39-7E87-4E88-A9BA-2FF0BB092509}" type="pres">
      <dgm:prSet presAssocID="{B098223A-322B-4A2F-877E-28390DEC70BB}" presName="childShape" presStyleCnt="0"/>
      <dgm:spPr/>
    </dgm:pt>
    <dgm:pt modelId="{EE59E618-205F-4CBD-A9C1-515D060EE4A9}" type="pres">
      <dgm:prSet presAssocID="{26316EA4-2C00-4163-B4EB-1E2D034618C8}" presName="Name13" presStyleLbl="parChTrans1D2" presStyleIdx="0" presStyleCnt="9"/>
      <dgm:spPr/>
      <dgm:t>
        <a:bodyPr/>
        <a:lstStyle/>
        <a:p>
          <a:endParaRPr lang="en-US"/>
        </a:p>
      </dgm:t>
    </dgm:pt>
    <dgm:pt modelId="{A2FCF20B-BFEF-4A42-BB45-DA2A3B85D08D}" type="pres">
      <dgm:prSet presAssocID="{6EE06023-94AD-4354-9AC7-1D0C5E1E0289}" presName="childText" presStyleLbl="bgAcc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7337E0-5205-4B97-BD9E-3B40B475B705}" type="pres">
      <dgm:prSet presAssocID="{C0D3FABA-BCB9-427D-8488-D5ADBCA4DB40}" presName="Name13" presStyleLbl="parChTrans1D2" presStyleIdx="1" presStyleCnt="9"/>
      <dgm:spPr/>
      <dgm:t>
        <a:bodyPr/>
        <a:lstStyle/>
        <a:p>
          <a:endParaRPr lang="en-US"/>
        </a:p>
      </dgm:t>
    </dgm:pt>
    <dgm:pt modelId="{4A3AB9F4-C04D-44E6-A10C-ED752A1FCA84}" type="pres">
      <dgm:prSet presAssocID="{61716408-4BF2-442F-91DF-F42A163B705A}" presName="childText" presStyleLbl="bgAcc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841119-EDFC-4765-9EC1-F30767D56FE2}" type="pres">
      <dgm:prSet presAssocID="{31723C64-57B8-478C-8B87-829A171FFA6F}" presName="Name13" presStyleLbl="parChTrans1D2" presStyleIdx="2" presStyleCnt="9"/>
      <dgm:spPr/>
      <dgm:t>
        <a:bodyPr/>
        <a:lstStyle/>
        <a:p>
          <a:endParaRPr lang="en-US"/>
        </a:p>
      </dgm:t>
    </dgm:pt>
    <dgm:pt modelId="{F8841AE1-16B1-4E46-AB6A-AD86FFEF28F7}" type="pres">
      <dgm:prSet presAssocID="{F3E8A7A9-347A-44A1-AC1D-9BE017E23705}" presName="childText" presStyleLbl="bgAcc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D830AE-A99A-40BE-B7E4-CC65BF79589C}" type="pres">
      <dgm:prSet presAssocID="{89F58FFA-8BA2-4BC4-8E15-A55B63083863}" presName="root" presStyleCnt="0"/>
      <dgm:spPr/>
    </dgm:pt>
    <dgm:pt modelId="{612D449E-DAC4-4523-A963-2A4A2EE23ADF}" type="pres">
      <dgm:prSet presAssocID="{89F58FFA-8BA2-4BC4-8E15-A55B63083863}" presName="rootComposite" presStyleCnt="0"/>
      <dgm:spPr/>
    </dgm:pt>
    <dgm:pt modelId="{116050C9-3E0A-4655-99A9-96A185A3FD9F}" type="pres">
      <dgm:prSet presAssocID="{89F58FFA-8BA2-4BC4-8E15-A55B63083863}" presName="rootText" presStyleLbl="node1" presStyleIdx="1" presStyleCnt="3"/>
      <dgm:spPr/>
      <dgm:t>
        <a:bodyPr/>
        <a:lstStyle/>
        <a:p>
          <a:endParaRPr lang="en-US"/>
        </a:p>
      </dgm:t>
    </dgm:pt>
    <dgm:pt modelId="{F724FFB9-9272-4E90-A9C3-A77A55D24E52}" type="pres">
      <dgm:prSet presAssocID="{89F58FFA-8BA2-4BC4-8E15-A55B63083863}" presName="rootConnector" presStyleLbl="node1" presStyleIdx="1" presStyleCnt="3"/>
      <dgm:spPr/>
      <dgm:t>
        <a:bodyPr/>
        <a:lstStyle/>
        <a:p>
          <a:endParaRPr lang="en-US"/>
        </a:p>
      </dgm:t>
    </dgm:pt>
    <dgm:pt modelId="{AE5514C1-5FBF-41AD-AB44-A384100AB8FE}" type="pres">
      <dgm:prSet presAssocID="{89F58FFA-8BA2-4BC4-8E15-A55B63083863}" presName="childShape" presStyleCnt="0"/>
      <dgm:spPr/>
    </dgm:pt>
    <dgm:pt modelId="{78278A42-8A1A-4F2A-B5FE-EC6FE1D29213}" type="pres">
      <dgm:prSet presAssocID="{C3E0D88A-9CC5-473B-A1BD-A22B5D66A981}" presName="Name13" presStyleLbl="parChTrans1D2" presStyleIdx="3" presStyleCnt="9"/>
      <dgm:spPr/>
      <dgm:t>
        <a:bodyPr/>
        <a:lstStyle/>
        <a:p>
          <a:endParaRPr lang="en-US"/>
        </a:p>
      </dgm:t>
    </dgm:pt>
    <dgm:pt modelId="{060E33F5-4763-4B28-8B89-3E2A721685C4}" type="pres">
      <dgm:prSet presAssocID="{3B86FB70-9A54-422E-8E63-41DE1B92001E}" presName="childText" presStyleLbl="bgAcc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408B7-97BC-4D68-9774-0B461E2AC5DB}" type="pres">
      <dgm:prSet presAssocID="{1AC67DB9-2C5B-426B-88ED-462542F9CE99}" presName="Name13" presStyleLbl="parChTrans1D2" presStyleIdx="4" presStyleCnt="9"/>
      <dgm:spPr/>
      <dgm:t>
        <a:bodyPr/>
        <a:lstStyle/>
        <a:p>
          <a:endParaRPr lang="en-US"/>
        </a:p>
      </dgm:t>
    </dgm:pt>
    <dgm:pt modelId="{4C7C0E18-CC93-45D4-9191-5AB06F8E25BF}" type="pres">
      <dgm:prSet presAssocID="{242EC94C-91A3-40AE-8934-A5DC083A40F5}" presName="childText" presStyleLbl="bgAcc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864156-317D-48F2-91BB-653BE6FF676E}" type="pres">
      <dgm:prSet presAssocID="{704DCDED-4486-4C6A-8FB8-BE360F8C9B95}" presName="Name13" presStyleLbl="parChTrans1D2" presStyleIdx="5" presStyleCnt="9"/>
      <dgm:spPr/>
      <dgm:t>
        <a:bodyPr/>
        <a:lstStyle/>
        <a:p>
          <a:endParaRPr lang="en-US"/>
        </a:p>
      </dgm:t>
    </dgm:pt>
    <dgm:pt modelId="{C65ECE6E-FF51-44B8-BC59-9452503BCE52}" type="pres">
      <dgm:prSet presAssocID="{F3BEFDA6-7AB8-4113-BC60-5E31EB2E05DD}" presName="childText" presStyleLbl="bgAcc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0103B0-491A-4D15-86AB-03C8CA21D377}" type="pres">
      <dgm:prSet presAssocID="{D7A5A90B-8D6F-4A8D-A9DF-93E0F4246B4E}" presName="root" presStyleCnt="0"/>
      <dgm:spPr/>
    </dgm:pt>
    <dgm:pt modelId="{6941CDFD-7E6C-4388-B8F9-B6601A3914E4}" type="pres">
      <dgm:prSet presAssocID="{D7A5A90B-8D6F-4A8D-A9DF-93E0F4246B4E}" presName="rootComposite" presStyleCnt="0"/>
      <dgm:spPr/>
    </dgm:pt>
    <dgm:pt modelId="{0E301F5E-0798-4E87-A4AA-CADE26B1D63E}" type="pres">
      <dgm:prSet presAssocID="{D7A5A90B-8D6F-4A8D-A9DF-93E0F4246B4E}" presName="rootText" presStyleLbl="node1" presStyleIdx="2" presStyleCnt="3"/>
      <dgm:spPr/>
      <dgm:t>
        <a:bodyPr/>
        <a:lstStyle/>
        <a:p>
          <a:endParaRPr lang="en-US"/>
        </a:p>
      </dgm:t>
    </dgm:pt>
    <dgm:pt modelId="{69499841-C99C-4B49-9F50-58CB457E8850}" type="pres">
      <dgm:prSet presAssocID="{D7A5A90B-8D6F-4A8D-A9DF-93E0F4246B4E}" presName="rootConnector" presStyleLbl="node1" presStyleIdx="2" presStyleCnt="3"/>
      <dgm:spPr/>
      <dgm:t>
        <a:bodyPr/>
        <a:lstStyle/>
        <a:p>
          <a:endParaRPr lang="en-US"/>
        </a:p>
      </dgm:t>
    </dgm:pt>
    <dgm:pt modelId="{739BA57F-FDBD-43AA-8883-D5302B23BDE7}" type="pres">
      <dgm:prSet presAssocID="{D7A5A90B-8D6F-4A8D-A9DF-93E0F4246B4E}" presName="childShape" presStyleCnt="0"/>
      <dgm:spPr/>
    </dgm:pt>
    <dgm:pt modelId="{365C8C2B-9EE7-4CD7-8FD7-5F1E790D8117}" type="pres">
      <dgm:prSet presAssocID="{6A399A2C-B2E4-4FB8-91B5-B3C20FF01D9E}" presName="Name13" presStyleLbl="parChTrans1D2" presStyleIdx="6" presStyleCnt="9"/>
      <dgm:spPr/>
      <dgm:t>
        <a:bodyPr/>
        <a:lstStyle/>
        <a:p>
          <a:endParaRPr lang="en-US"/>
        </a:p>
      </dgm:t>
    </dgm:pt>
    <dgm:pt modelId="{C836B200-0448-42DC-A1AD-A840873007E8}" type="pres">
      <dgm:prSet presAssocID="{F77A9216-8666-4A11-9A02-DFE29BDF2D31}" presName="childText" presStyleLbl="bgAcc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274F4-C6DD-47B6-BD42-85C8C1E57A36}" type="pres">
      <dgm:prSet presAssocID="{49AC74E1-1275-4519-8C3B-7872385B8F16}" presName="Name13" presStyleLbl="parChTrans1D2" presStyleIdx="7" presStyleCnt="9"/>
      <dgm:spPr/>
      <dgm:t>
        <a:bodyPr/>
        <a:lstStyle/>
        <a:p>
          <a:endParaRPr lang="en-US"/>
        </a:p>
      </dgm:t>
    </dgm:pt>
    <dgm:pt modelId="{9DBC4F1D-1C3B-4B91-894F-C011B8ED8228}" type="pres">
      <dgm:prSet presAssocID="{875F7969-9662-49C2-9DC0-A7BD3AC699A3}" presName="childText" presStyleLbl="bgAcc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A35FCB-4311-4A14-9149-18DD1E8BE49F}" type="pres">
      <dgm:prSet presAssocID="{9AB400B0-FC9B-4E07-AC80-C1A6562A1E6B}" presName="Name13" presStyleLbl="parChTrans1D2" presStyleIdx="8" presStyleCnt="9"/>
      <dgm:spPr/>
      <dgm:t>
        <a:bodyPr/>
        <a:lstStyle/>
        <a:p>
          <a:endParaRPr lang="en-US"/>
        </a:p>
      </dgm:t>
    </dgm:pt>
    <dgm:pt modelId="{75DB65E7-398C-47F6-909D-EB64B0B0D7AE}" type="pres">
      <dgm:prSet presAssocID="{DFD8E443-B6C6-4F4D-AF19-8F478213B164}" presName="childText" presStyleLbl="bgAcc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7C7F05-0E9D-4EC8-85D3-8FE4EFD4DBB2}" type="presOf" srcId="{6EE06023-94AD-4354-9AC7-1D0C5E1E0289}" destId="{A2FCF20B-BFEF-4A42-BB45-DA2A3B85D08D}" srcOrd="0" destOrd="0" presId="urn:microsoft.com/office/officeart/2005/8/layout/hierarchy3"/>
    <dgm:cxn modelId="{28CF96AB-46E0-4477-8B82-E477979F4CEE}" type="presOf" srcId="{875F7969-9662-49C2-9DC0-A7BD3AC699A3}" destId="{9DBC4F1D-1C3B-4B91-894F-C011B8ED8228}" srcOrd="0" destOrd="0" presId="urn:microsoft.com/office/officeart/2005/8/layout/hierarchy3"/>
    <dgm:cxn modelId="{D6EA16BF-86C8-4910-A91A-0787F666F2D3}" type="presOf" srcId="{1AC67DB9-2C5B-426B-88ED-462542F9CE99}" destId="{363408B7-97BC-4D68-9774-0B461E2AC5DB}" srcOrd="0" destOrd="0" presId="urn:microsoft.com/office/officeart/2005/8/layout/hierarchy3"/>
    <dgm:cxn modelId="{D4F26D7D-EB06-4D99-9FC7-87E4EC6D0F99}" type="presOf" srcId="{D7A5A90B-8D6F-4A8D-A9DF-93E0F4246B4E}" destId="{0E301F5E-0798-4E87-A4AA-CADE26B1D63E}" srcOrd="0" destOrd="0" presId="urn:microsoft.com/office/officeart/2005/8/layout/hierarchy3"/>
    <dgm:cxn modelId="{CB588BC7-6BD4-4007-9BB7-D9688CC95335}" srcId="{D21A1CC3-0CDE-4424-9B24-E77D74A01956}" destId="{B098223A-322B-4A2F-877E-28390DEC70BB}" srcOrd="0" destOrd="0" parTransId="{7D1195B7-6D2F-4C29-A5B4-699400D300DF}" sibTransId="{CF1FC361-6ABD-4408-9795-2E0DA2AEFDBC}"/>
    <dgm:cxn modelId="{E0DE5638-CB27-4178-B5FB-727C51F5DC1F}" type="presOf" srcId="{31723C64-57B8-478C-8B87-829A171FFA6F}" destId="{8A841119-EDFC-4765-9EC1-F30767D56FE2}" srcOrd="0" destOrd="0" presId="urn:microsoft.com/office/officeart/2005/8/layout/hierarchy3"/>
    <dgm:cxn modelId="{5152F280-AD43-48B4-84B9-D0CF1CDB2AA4}" type="presOf" srcId="{C0D3FABA-BCB9-427D-8488-D5ADBCA4DB40}" destId="{B77337E0-5205-4B97-BD9E-3B40B475B705}" srcOrd="0" destOrd="0" presId="urn:microsoft.com/office/officeart/2005/8/layout/hierarchy3"/>
    <dgm:cxn modelId="{582F3476-92B5-47D1-A3BC-7C3F7DB8616C}" type="presOf" srcId="{F3E8A7A9-347A-44A1-AC1D-9BE017E23705}" destId="{F8841AE1-16B1-4E46-AB6A-AD86FFEF28F7}" srcOrd="0" destOrd="0" presId="urn:microsoft.com/office/officeart/2005/8/layout/hierarchy3"/>
    <dgm:cxn modelId="{34350F31-8C93-4FA6-8C72-43D35933930B}" srcId="{D7A5A90B-8D6F-4A8D-A9DF-93E0F4246B4E}" destId="{875F7969-9662-49C2-9DC0-A7BD3AC699A3}" srcOrd="1" destOrd="0" parTransId="{49AC74E1-1275-4519-8C3B-7872385B8F16}" sibTransId="{49ED8ED5-8D71-4B6D-A8A1-BB6C32010CF0}"/>
    <dgm:cxn modelId="{493D08C3-B5D9-4CB5-9E34-66EEC9930ECF}" srcId="{D21A1CC3-0CDE-4424-9B24-E77D74A01956}" destId="{D7A5A90B-8D6F-4A8D-A9DF-93E0F4246B4E}" srcOrd="2" destOrd="0" parTransId="{BB1C36A2-A043-4E49-8B5C-A1BB62DFF816}" sibTransId="{957BB408-91CA-40CB-ABB5-0E4C23B56C55}"/>
    <dgm:cxn modelId="{326DCF5F-FAF4-41D7-9676-878FC3482C1E}" srcId="{89F58FFA-8BA2-4BC4-8E15-A55B63083863}" destId="{F3BEFDA6-7AB8-4113-BC60-5E31EB2E05DD}" srcOrd="2" destOrd="0" parTransId="{704DCDED-4486-4C6A-8FB8-BE360F8C9B95}" sibTransId="{26CAF0CE-516D-4882-80EA-C8DD2C457434}"/>
    <dgm:cxn modelId="{D0069B6E-FE07-4221-AF2B-B835948BE44D}" type="presOf" srcId="{49AC74E1-1275-4519-8C3B-7872385B8F16}" destId="{FAD274F4-C6DD-47B6-BD42-85C8C1E57A36}" srcOrd="0" destOrd="0" presId="urn:microsoft.com/office/officeart/2005/8/layout/hierarchy3"/>
    <dgm:cxn modelId="{A5781103-0CD9-4583-8FA1-7B10C903CD0F}" type="presOf" srcId="{242EC94C-91A3-40AE-8934-A5DC083A40F5}" destId="{4C7C0E18-CC93-45D4-9191-5AB06F8E25BF}" srcOrd="0" destOrd="0" presId="urn:microsoft.com/office/officeart/2005/8/layout/hierarchy3"/>
    <dgm:cxn modelId="{EC605EDD-575B-44A1-BD0C-5DEF8C3AB266}" type="presOf" srcId="{B098223A-322B-4A2F-877E-28390DEC70BB}" destId="{5827EE7D-A8DC-4402-B896-487FBFD49790}" srcOrd="1" destOrd="0" presId="urn:microsoft.com/office/officeart/2005/8/layout/hierarchy3"/>
    <dgm:cxn modelId="{3C94B5F5-DD02-44EB-8346-E2D8CB328F57}" srcId="{D7A5A90B-8D6F-4A8D-A9DF-93E0F4246B4E}" destId="{F77A9216-8666-4A11-9A02-DFE29BDF2D31}" srcOrd="0" destOrd="0" parTransId="{6A399A2C-B2E4-4FB8-91B5-B3C20FF01D9E}" sibTransId="{0EA69182-6F5B-41F2-B6BC-34E15A466DB5}"/>
    <dgm:cxn modelId="{15A0B921-BF9E-45F0-894A-7CC07D5204E1}" type="presOf" srcId="{3B86FB70-9A54-422E-8E63-41DE1B92001E}" destId="{060E33F5-4763-4B28-8B89-3E2A721685C4}" srcOrd="0" destOrd="0" presId="urn:microsoft.com/office/officeart/2005/8/layout/hierarchy3"/>
    <dgm:cxn modelId="{5535D63D-6356-424C-9CD1-045980399E2A}" srcId="{B098223A-322B-4A2F-877E-28390DEC70BB}" destId="{F3E8A7A9-347A-44A1-AC1D-9BE017E23705}" srcOrd="2" destOrd="0" parTransId="{31723C64-57B8-478C-8B87-829A171FFA6F}" sibTransId="{AF509C6F-F9AB-4F66-A542-81F007B16A78}"/>
    <dgm:cxn modelId="{D2890D22-A4EA-4029-82F3-09CE6C1B04B1}" srcId="{D7A5A90B-8D6F-4A8D-A9DF-93E0F4246B4E}" destId="{DFD8E443-B6C6-4F4D-AF19-8F478213B164}" srcOrd="2" destOrd="0" parTransId="{9AB400B0-FC9B-4E07-AC80-C1A6562A1E6B}" sibTransId="{383F9BF3-5000-4771-BF09-C3D848825D0D}"/>
    <dgm:cxn modelId="{B5A89286-B590-4C44-BF90-954F2763ACE6}" type="presOf" srcId="{89F58FFA-8BA2-4BC4-8E15-A55B63083863}" destId="{F724FFB9-9272-4E90-A9C3-A77A55D24E52}" srcOrd="1" destOrd="0" presId="urn:microsoft.com/office/officeart/2005/8/layout/hierarchy3"/>
    <dgm:cxn modelId="{A917983A-E015-46EF-A011-9D9E246C3DDA}" srcId="{89F58FFA-8BA2-4BC4-8E15-A55B63083863}" destId="{242EC94C-91A3-40AE-8934-A5DC083A40F5}" srcOrd="1" destOrd="0" parTransId="{1AC67DB9-2C5B-426B-88ED-462542F9CE99}" sibTransId="{241EB272-FE98-4FB2-9980-C2ED7BD477AF}"/>
    <dgm:cxn modelId="{D6D26084-059D-4357-860F-86B52A05D32B}" srcId="{89F58FFA-8BA2-4BC4-8E15-A55B63083863}" destId="{3B86FB70-9A54-422E-8E63-41DE1B92001E}" srcOrd="0" destOrd="0" parTransId="{C3E0D88A-9CC5-473B-A1BD-A22B5D66A981}" sibTransId="{2465056F-91E1-4CE1-AC17-1FF9FBCC745C}"/>
    <dgm:cxn modelId="{D86D43C9-2289-4540-BDA2-02AE38FBFF60}" type="presOf" srcId="{C3E0D88A-9CC5-473B-A1BD-A22B5D66A981}" destId="{78278A42-8A1A-4F2A-B5FE-EC6FE1D29213}" srcOrd="0" destOrd="0" presId="urn:microsoft.com/office/officeart/2005/8/layout/hierarchy3"/>
    <dgm:cxn modelId="{BAF2D921-67CE-48D5-88EE-A7DF55B7524A}" srcId="{B098223A-322B-4A2F-877E-28390DEC70BB}" destId="{6EE06023-94AD-4354-9AC7-1D0C5E1E0289}" srcOrd="0" destOrd="0" parTransId="{26316EA4-2C00-4163-B4EB-1E2D034618C8}" sibTransId="{C9AEF3E7-AFA9-43B7-83A7-B1F8995FEA20}"/>
    <dgm:cxn modelId="{E6EE6034-3684-4CF6-8274-62DE4CD6CB5D}" type="presOf" srcId="{D21A1CC3-0CDE-4424-9B24-E77D74A01956}" destId="{A22C2A99-2C41-4073-9B59-29BB1067AE3D}" srcOrd="0" destOrd="0" presId="urn:microsoft.com/office/officeart/2005/8/layout/hierarchy3"/>
    <dgm:cxn modelId="{905EC823-C292-49DE-95A8-21BDD0A90C71}" type="presOf" srcId="{DFD8E443-B6C6-4F4D-AF19-8F478213B164}" destId="{75DB65E7-398C-47F6-909D-EB64B0B0D7AE}" srcOrd="0" destOrd="0" presId="urn:microsoft.com/office/officeart/2005/8/layout/hierarchy3"/>
    <dgm:cxn modelId="{076E2073-BE27-40D3-9282-E51F70C04275}" type="presOf" srcId="{704DCDED-4486-4C6A-8FB8-BE360F8C9B95}" destId="{E0864156-317D-48F2-91BB-653BE6FF676E}" srcOrd="0" destOrd="0" presId="urn:microsoft.com/office/officeart/2005/8/layout/hierarchy3"/>
    <dgm:cxn modelId="{592372ED-DA4B-4D48-98A3-778A2D9A09E6}" type="presOf" srcId="{6A399A2C-B2E4-4FB8-91B5-B3C20FF01D9E}" destId="{365C8C2B-9EE7-4CD7-8FD7-5F1E790D8117}" srcOrd="0" destOrd="0" presId="urn:microsoft.com/office/officeart/2005/8/layout/hierarchy3"/>
    <dgm:cxn modelId="{29BF5F61-9B51-41D4-BD44-9833E3AA3C66}" type="presOf" srcId="{61716408-4BF2-442F-91DF-F42A163B705A}" destId="{4A3AB9F4-C04D-44E6-A10C-ED752A1FCA84}" srcOrd="0" destOrd="0" presId="urn:microsoft.com/office/officeart/2005/8/layout/hierarchy3"/>
    <dgm:cxn modelId="{91CF21C4-17A4-46F5-8447-D596AECA3466}" type="presOf" srcId="{F77A9216-8666-4A11-9A02-DFE29BDF2D31}" destId="{C836B200-0448-42DC-A1AD-A840873007E8}" srcOrd="0" destOrd="0" presId="urn:microsoft.com/office/officeart/2005/8/layout/hierarchy3"/>
    <dgm:cxn modelId="{13ECC913-0CE6-4574-BA1F-D9F0407336A1}" type="presOf" srcId="{89F58FFA-8BA2-4BC4-8E15-A55B63083863}" destId="{116050C9-3E0A-4655-99A9-96A185A3FD9F}" srcOrd="0" destOrd="0" presId="urn:microsoft.com/office/officeart/2005/8/layout/hierarchy3"/>
    <dgm:cxn modelId="{81C56EE0-3285-416E-836B-D7C2D9A053DA}" srcId="{D21A1CC3-0CDE-4424-9B24-E77D74A01956}" destId="{89F58FFA-8BA2-4BC4-8E15-A55B63083863}" srcOrd="1" destOrd="0" parTransId="{0016327F-93DE-4BBF-9D06-C496CABE27DF}" sibTransId="{DCA12335-6E97-4FC8-8672-1146B6700DFF}"/>
    <dgm:cxn modelId="{1885BFFE-58C7-476A-AF1A-8EC214780E18}" type="presOf" srcId="{9AB400B0-FC9B-4E07-AC80-C1A6562A1E6B}" destId="{9FA35FCB-4311-4A14-9149-18DD1E8BE49F}" srcOrd="0" destOrd="0" presId="urn:microsoft.com/office/officeart/2005/8/layout/hierarchy3"/>
    <dgm:cxn modelId="{DD1892A4-CD3D-4073-A732-752B9C24F46D}" srcId="{B098223A-322B-4A2F-877E-28390DEC70BB}" destId="{61716408-4BF2-442F-91DF-F42A163B705A}" srcOrd="1" destOrd="0" parTransId="{C0D3FABA-BCB9-427D-8488-D5ADBCA4DB40}" sibTransId="{D38B2B02-AC68-4EAF-A2B6-D078BB4A7EA0}"/>
    <dgm:cxn modelId="{FB294916-5C1E-4AD1-90B4-ADFEFBABD276}" type="presOf" srcId="{B098223A-322B-4A2F-877E-28390DEC70BB}" destId="{EC27B8E3-F803-4FBC-BFEB-F0406AAF4589}" srcOrd="0" destOrd="0" presId="urn:microsoft.com/office/officeart/2005/8/layout/hierarchy3"/>
    <dgm:cxn modelId="{CB5544E9-CC1B-4179-BAA6-D5D63D23C525}" type="presOf" srcId="{26316EA4-2C00-4163-B4EB-1E2D034618C8}" destId="{EE59E618-205F-4CBD-A9C1-515D060EE4A9}" srcOrd="0" destOrd="0" presId="urn:microsoft.com/office/officeart/2005/8/layout/hierarchy3"/>
    <dgm:cxn modelId="{464A61E1-DA38-46CA-8E88-654DB1FD66C3}" type="presOf" srcId="{F3BEFDA6-7AB8-4113-BC60-5E31EB2E05DD}" destId="{C65ECE6E-FF51-44B8-BC59-9452503BCE52}" srcOrd="0" destOrd="0" presId="urn:microsoft.com/office/officeart/2005/8/layout/hierarchy3"/>
    <dgm:cxn modelId="{99497118-3A07-4D3C-A640-13C291DB90B0}" type="presOf" srcId="{D7A5A90B-8D6F-4A8D-A9DF-93E0F4246B4E}" destId="{69499841-C99C-4B49-9F50-58CB457E8850}" srcOrd="1" destOrd="0" presId="urn:microsoft.com/office/officeart/2005/8/layout/hierarchy3"/>
    <dgm:cxn modelId="{774DFEF2-C356-40A7-BA09-CA059D71D782}" type="presParOf" srcId="{A22C2A99-2C41-4073-9B59-29BB1067AE3D}" destId="{113675CD-5DEC-473F-80E9-F7E0B9F9EC84}" srcOrd="0" destOrd="0" presId="urn:microsoft.com/office/officeart/2005/8/layout/hierarchy3"/>
    <dgm:cxn modelId="{D3A08C9A-86A6-4391-BCDB-2DDB0E4767ED}" type="presParOf" srcId="{113675CD-5DEC-473F-80E9-F7E0B9F9EC84}" destId="{C231AA10-73CE-4E70-A72F-9A547F5B28EE}" srcOrd="0" destOrd="0" presId="urn:microsoft.com/office/officeart/2005/8/layout/hierarchy3"/>
    <dgm:cxn modelId="{93F072C0-0324-4265-8483-D5E56F8767E8}" type="presParOf" srcId="{C231AA10-73CE-4E70-A72F-9A547F5B28EE}" destId="{EC27B8E3-F803-4FBC-BFEB-F0406AAF4589}" srcOrd="0" destOrd="0" presId="urn:microsoft.com/office/officeart/2005/8/layout/hierarchy3"/>
    <dgm:cxn modelId="{70B92A12-26F9-4DE8-92F6-4ED0149F9E7C}" type="presParOf" srcId="{C231AA10-73CE-4E70-A72F-9A547F5B28EE}" destId="{5827EE7D-A8DC-4402-B896-487FBFD49790}" srcOrd="1" destOrd="0" presId="urn:microsoft.com/office/officeart/2005/8/layout/hierarchy3"/>
    <dgm:cxn modelId="{4851A827-74EF-4B16-8B2B-9ACCEA8DE28D}" type="presParOf" srcId="{113675CD-5DEC-473F-80E9-F7E0B9F9EC84}" destId="{77973F39-7E87-4E88-A9BA-2FF0BB092509}" srcOrd="1" destOrd="0" presId="urn:microsoft.com/office/officeart/2005/8/layout/hierarchy3"/>
    <dgm:cxn modelId="{550186B8-9771-4FE2-B752-76D8622DB25C}" type="presParOf" srcId="{77973F39-7E87-4E88-A9BA-2FF0BB092509}" destId="{EE59E618-205F-4CBD-A9C1-515D060EE4A9}" srcOrd="0" destOrd="0" presId="urn:microsoft.com/office/officeart/2005/8/layout/hierarchy3"/>
    <dgm:cxn modelId="{151D13D8-E280-4ED7-AAC9-3A89AA7985FF}" type="presParOf" srcId="{77973F39-7E87-4E88-A9BA-2FF0BB092509}" destId="{A2FCF20B-BFEF-4A42-BB45-DA2A3B85D08D}" srcOrd="1" destOrd="0" presId="urn:microsoft.com/office/officeart/2005/8/layout/hierarchy3"/>
    <dgm:cxn modelId="{9E5C64D1-FD9A-45D3-ACE0-7F84B635A4AE}" type="presParOf" srcId="{77973F39-7E87-4E88-A9BA-2FF0BB092509}" destId="{B77337E0-5205-4B97-BD9E-3B40B475B705}" srcOrd="2" destOrd="0" presId="urn:microsoft.com/office/officeart/2005/8/layout/hierarchy3"/>
    <dgm:cxn modelId="{19E7492D-3483-4C76-8A1D-3EF131F70C6E}" type="presParOf" srcId="{77973F39-7E87-4E88-A9BA-2FF0BB092509}" destId="{4A3AB9F4-C04D-44E6-A10C-ED752A1FCA84}" srcOrd="3" destOrd="0" presId="urn:microsoft.com/office/officeart/2005/8/layout/hierarchy3"/>
    <dgm:cxn modelId="{1F89CF9D-B722-4B56-BC97-2497E4D3063A}" type="presParOf" srcId="{77973F39-7E87-4E88-A9BA-2FF0BB092509}" destId="{8A841119-EDFC-4765-9EC1-F30767D56FE2}" srcOrd="4" destOrd="0" presId="urn:microsoft.com/office/officeart/2005/8/layout/hierarchy3"/>
    <dgm:cxn modelId="{8506C879-ABE8-4724-8183-B34471E92585}" type="presParOf" srcId="{77973F39-7E87-4E88-A9BA-2FF0BB092509}" destId="{F8841AE1-16B1-4E46-AB6A-AD86FFEF28F7}" srcOrd="5" destOrd="0" presId="urn:microsoft.com/office/officeart/2005/8/layout/hierarchy3"/>
    <dgm:cxn modelId="{BB0F7646-5451-443E-BF91-C1B0FA8F52F0}" type="presParOf" srcId="{A22C2A99-2C41-4073-9B59-29BB1067AE3D}" destId="{5ED830AE-A99A-40BE-B7E4-CC65BF79589C}" srcOrd="1" destOrd="0" presId="urn:microsoft.com/office/officeart/2005/8/layout/hierarchy3"/>
    <dgm:cxn modelId="{52C258C6-FBA2-46A8-8ED3-838268A58F65}" type="presParOf" srcId="{5ED830AE-A99A-40BE-B7E4-CC65BF79589C}" destId="{612D449E-DAC4-4523-A963-2A4A2EE23ADF}" srcOrd="0" destOrd="0" presId="urn:microsoft.com/office/officeart/2005/8/layout/hierarchy3"/>
    <dgm:cxn modelId="{8B099286-FC4E-402B-A3B1-3202B017F477}" type="presParOf" srcId="{612D449E-DAC4-4523-A963-2A4A2EE23ADF}" destId="{116050C9-3E0A-4655-99A9-96A185A3FD9F}" srcOrd="0" destOrd="0" presId="urn:microsoft.com/office/officeart/2005/8/layout/hierarchy3"/>
    <dgm:cxn modelId="{1DDDB8B7-46BA-4B79-82D9-0784EE0D39E2}" type="presParOf" srcId="{612D449E-DAC4-4523-A963-2A4A2EE23ADF}" destId="{F724FFB9-9272-4E90-A9C3-A77A55D24E52}" srcOrd="1" destOrd="0" presId="urn:microsoft.com/office/officeart/2005/8/layout/hierarchy3"/>
    <dgm:cxn modelId="{1025F304-8221-4A10-BAB0-89869EF553B2}" type="presParOf" srcId="{5ED830AE-A99A-40BE-B7E4-CC65BF79589C}" destId="{AE5514C1-5FBF-41AD-AB44-A384100AB8FE}" srcOrd="1" destOrd="0" presId="urn:microsoft.com/office/officeart/2005/8/layout/hierarchy3"/>
    <dgm:cxn modelId="{45FED3BD-61FD-4698-B891-01A6CCFCB567}" type="presParOf" srcId="{AE5514C1-5FBF-41AD-AB44-A384100AB8FE}" destId="{78278A42-8A1A-4F2A-B5FE-EC6FE1D29213}" srcOrd="0" destOrd="0" presId="urn:microsoft.com/office/officeart/2005/8/layout/hierarchy3"/>
    <dgm:cxn modelId="{F51D033D-7E5C-479E-8A12-C1A4D1BF3C3A}" type="presParOf" srcId="{AE5514C1-5FBF-41AD-AB44-A384100AB8FE}" destId="{060E33F5-4763-4B28-8B89-3E2A721685C4}" srcOrd="1" destOrd="0" presId="urn:microsoft.com/office/officeart/2005/8/layout/hierarchy3"/>
    <dgm:cxn modelId="{FC501024-B4B6-4748-BAB3-1E3D37DD99F5}" type="presParOf" srcId="{AE5514C1-5FBF-41AD-AB44-A384100AB8FE}" destId="{363408B7-97BC-4D68-9774-0B461E2AC5DB}" srcOrd="2" destOrd="0" presId="urn:microsoft.com/office/officeart/2005/8/layout/hierarchy3"/>
    <dgm:cxn modelId="{0225B9ED-8D43-4434-953E-2F9F2F2FBC90}" type="presParOf" srcId="{AE5514C1-5FBF-41AD-AB44-A384100AB8FE}" destId="{4C7C0E18-CC93-45D4-9191-5AB06F8E25BF}" srcOrd="3" destOrd="0" presId="urn:microsoft.com/office/officeart/2005/8/layout/hierarchy3"/>
    <dgm:cxn modelId="{06599A14-5DA9-47B5-9B9D-AD4542D4EC1D}" type="presParOf" srcId="{AE5514C1-5FBF-41AD-AB44-A384100AB8FE}" destId="{E0864156-317D-48F2-91BB-653BE6FF676E}" srcOrd="4" destOrd="0" presId="urn:microsoft.com/office/officeart/2005/8/layout/hierarchy3"/>
    <dgm:cxn modelId="{088F1EF2-9326-4028-8F64-BC039F8AEB99}" type="presParOf" srcId="{AE5514C1-5FBF-41AD-AB44-A384100AB8FE}" destId="{C65ECE6E-FF51-44B8-BC59-9452503BCE52}" srcOrd="5" destOrd="0" presId="urn:microsoft.com/office/officeart/2005/8/layout/hierarchy3"/>
    <dgm:cxn modelId="{94348C47-4B53-4BA9-86C6-5544381D98E5}" type="presParOf" srcId="{A22C2A99-2C41-4073-9B59-29BB1067AE3D}" destId="{E00103B0-491A-4D15-86AB-03C8CA21D377}" srcOrd="2" destOrd="0" presId="urn:microsoft.com/office/officeart/2005/8/layout/hierarchy3"/>
    <dgm:cxn modelId="{15E15001-A074-4533-830C-5F9ABA343BE1}" type="presParOf" srcId="{E00103B0-491A-4D15-86AB-03C8CA21D377}" destId="{6941CDFD-7E6C-4388-B8F9-B6601A3914E4}" srcOrd="0" destOrd="0" presId="urn:microsoft.com/office/officeart/2005/8/layout/hierarchy3"/>
    <dgm:cxn modelId="{460944B1-0B52-4CC0-96B5-48E261C57261}" type="presParOf" srcId="{6941CDFD-7E6C-4388-B8F9-B6601A3914E4}" destId="{0E301F5E-0798-4E87-A4AA-CADE26B1D63E}" srcOrd="0" destOrd="0" presId="urn:microsoft.com/office/officeart/2005/8/layout/hierarchy3"/>
    <dgm:cxn modelId="{5089D20F-831B-46E8-9C3E-002FB9DC2D6C}" type="presParOf" srcId="{6941CDFD-7E6C-4388-B8F9-B6601A3914E4}" destId="{69499841-C99C-4B49-9F50-58CB457E8850}" srcOrd="1" destOrd="0" presId="urn:microsoft.com/office/officeart/2005/8/layout/hierarchy3"/>
    <dgm:cxn modelId="{2156BE0E-D5FC-460B-8AD7-92ED82255E17}" type="presParOf" srcId="{E00103B0-491A-4D15-86AB-03C8CA21D377}" destId="{739BA57F-FDBD-43AA-8883-D5302B23BDE7}" srcOrd="1" destOrd="0" presId="urn:microsoft.com/office/officeart/2005/8/layout/hierarchy3"/>
    <dgm:cxn modelId="{1CC9DE84-1F63-40D4-A7E1-8EE9938058AD}" type="presParOf" srcId="{739BA57F-FDBD-43AA-8883-D5302B23BDE7}" destId="{365C8C2B-9EE7-4CD7-8FD7-5F1E790D8117}" srcOrd="0" destOrd="0" presId="urn:microsoft.com/office/officeart/2005/8/layout/hierarchy3"/>
    <dgm:cxn modelId="{5363D585-3BEE-45B6-8972-86EE3A270960}" type="presParOf" srcId="{739BA57F-FDBD-43AA-8883-D5302B23BDE7}" destId="{C836B200-0448-42DC-A1AD-A840873007E8}" srcOrd="1" destOrd="0" presId="urn:microsoft.com/office/officeart/2005/8/layout/hierarchy3"/>
    <dgm:cxn modelId="{9D71B709-F4DE-4124-9118-6A917636B840}" type="presParOf" srcId="{739BA57F-FDBD-43AA-8883-D5302B23BDE7}" destId="{FAD274F4-C6DD-47B6-BD42-85C8C1E57A36}" srcOrd="2" destOrd="0" presId="urn:microsoft.com/office/officeart/2005/8/layout/hierarchy3"/>
    <dgm:cxn modelId="{039F7198-A9B0-4C17-8F1E-887CC6EBF87C}" type="presParOf" srcId="{739BA57F-FDBD-43AA-8883-D5302B23BDE7}" destId="{9DBC4F1D-1C3B-4B91-894F-C011B8ED8228}" srcOrd="3" destOrd="0" presId="urn:microsoft.com/office/officeart/2005/8/layout/hierarchy3"/>
    <dgm:cxn modelId="{5FDEF92A-B8E7-48F8-87CF-F83E2B36D979}" type="presParOf" srcId="{739BA57F-FDBD-43AA-8883-D5302B23BDE7}" destId="{9FA35FCB-4311-4A14-9149-18DD1E8BE49F}" srcOrd="4" destOrd="0" presId="urn:microsoft.com/office/officeart/2005/8/layout/hierarchy3"/>
    <dgm:cxn modelId="{6AF261DE-6264-4A35-AC63-68A4F0A5DD8E}" type="presParOf" srcId="{739BA57F-FDBD-43AA-8883-D5302B23BDE7}" destId="{75DB65E7-398C-47F6-909D-EB64B0B0D7AE}" srcOrd="5" destOrd="0" presId="urn:microsoft.com/office/officeart/2005/8/layout/hierarchy3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6E0A37-B1EA-4EAA-B4CB-9A79BBA08A98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12DB23-F2D8-4C22-B1A8-C48CACE1D8B1}">
      <dgm:prSet phldrT="[Text]"/>
      <dgm:spPr/>
      <dgm:t>
        <a:bodyPr/>
        <a:lstStyle/>
        <a:p>
          <a:r>
            <a:rPr lang="en-US" dirty="0" smtClean="0"/>
            <a:t>Village Level</a:t>
          </a:r>
          <a:endParaRPr lang="en-US" dirty="0"/>
        </a:p>
      </dgm:t>
    </dgm:pt>
    <dgm:pt modelId="{C6241128-22CB-47B8-AA45-CED8D409C693}" type="parTrans" cxnId="{ED26C1BF-2957-4329-951D-9D39AF4DA080}">
      <dgm:prSet/>
      <dgm:spPr/>
      <dgm:t>
        <a:bodyPr/>
        <a:lstStyle/>
        <a:p>
          <a:endParaRPr lang="en-US"/>
        </a:p>
      </dgm:t>
    </dgm:pt>
    <dgm:pt modelId="{66E701B2-5190-4ED0-BAD6-424428D5D75C}" type="sibTrans" cxnId="{ED26C1BF-2957-4329-951D-9D39AF4DA080}">
      <dgm:prSet/>
      <dgm:spPr/>
      <dgm:t>
        <a:bodyPr/>
        <a:lstStyle/>
        <a:p>
          <a:endParaRPr lang="en-US"/>
        </a:p>
      </dgm:t>
    </dgm:pt>
    <dgm:pt modelId="{8E3FC11D-28D6-4C30-98D2-84DCCDB00DF1}">
      <dgm:prSet phldrT="[Text]"/>
      <dgm:spPr/>
      <dgm:t>
        <a:bodyPr/>
        <a:lstStyle/>
        <a:p>
          <a:r>
            <a:rPr lang="en-GB" b="1" dirty="0" smtClean="0"/>
            <a:t>Gram </a:t>
          </a:r>
          <a:r>
            <a:rPr lang="en-GB" b="1" dirty="0" err="1" smtClean="0"/>
            <a:t>Panchayat</a:t>
          </a:r>
          <a:endParaRPr lang="en-US" b="1" dirty="0"/>
        </a:p>
      </dgm:t>
    </dgm:pt>
    <dgm:pt modelId="{91F5250B-C27C-4D34-8811-990464A17003}" type="parTrans" cxnId="{AE94FEE1-3AEC-4A88-A17A-BAA5A50E7C84}">
      <dgm:prSet/>
      <dgm:spPr/>
      <dgm:t>
        <a:bodyPr/>
        <a:lstStyle/>
        <a:p>
          <a:endParaRPr lang="en-US"/>
        </a:p>
      </dgm:t>
    </dgm:pt>
    <dgm:pt modelId="{ECB74A79-FBB3-4E87-88B1-FC7A8D5643EC}" type="sibTrans" cxnId="{AE94FEE1-3AEC-4A88-A17A-BAA5A50E7C84}">
      <dgm:prSet/>
      <dgm:spPr/>
      <dgm:t>
        <a:bodyPr/>
        <a:lstStyle/>
        <a:p>
          <a:endParaRPr lang="en-US"/>
        </a:p>
      </dgm:t>
    </dgm:pt>
    <dgm:pt modelId="{8EBC26EA-C5BB-4DDD-A199-EA8B6B553CE7}">
      <dgm:prSet phldrT="[Text]"/>
      <dgm:spPr/>
      <dgm:t>
        <a:bodyPr/>
        <a:lstStyle/>
        <a:p>
          <a:r>
            <a:rPr lang="en-GB" b="1" dirty="0" smtClean="0"/>
            <a:t>Formed by Gram </a:t>
          </a:r>
          <a:r>
            <a:rPr lang="en-GB" b="1" dirty="0" err="1" smtClean="0"/>
            <a:t>Sabha</a:t>
          </a:r>
          <a:endParaRPr lang="en-US" b="1" dirty="0"/>
        </a:p>
      </dgm:t>
    </dgm:pt>
    <dgm:pt modelId="{104C8CB9-087E-4615-8D62-E23C375EAF1F}" type="parTrans" cxnId="{75E5694C-5971-4767-ACCC-9DCD75336594}">
      <dgm:prSet/>
      <dgm:spPr/>
      <dgm:t>
        <a:bodyPr/>
        <a:lstStyle/>
        <a:p>
          <a:endParaRPr lang="en-US"/>
        </a:p>
      </dgm:t>
    </dgm:pt>
    <dgm:pt modelId="{23D15E9C-0D1C-4E75-A0D0-BA1BB2E48A4B}" type="sibTrans" cxnId="{75E5694C-5971-4767-ACCC-9DCD75336594}">
      <dgm:prSet/>
      <dgm:spPr/>
      <dgm:t>
        <a:bodyPr/>
        <a:lstStyle/>
        <a:p>
          <a:endParaRPr lang="en-US"/>
        </a:p>
      </dgm:t>
    </dgm:pt>
    <dgm:pt modelId="{3CC79392-FE2C-46F9-85E8-1E987BB2D1BB}">
      <dgm:prSet phldrT="[Text]"/>
      <dgm:spPr>
        <a:solidFill>
          <a:srgbClr val="92D050"/>
        </a:solidFill>
      </dgm:spPr>
      <dgm:t>
        <a:bodyPr/>
        <a:lstStyle/>
        <a:p>
          <a:r>
            <a:rPr lang="en-GB" dirty="0" smtClean="0"/>
            <a:t>Block level</a:t>
          </a:r>
          <a:endParaRPr lang="en-US" dirty="0"/>
        </a:p>
      </dgm:t>
    </dgm:pt>
    <dgm:pt modelId="{8F78AF0B-FF57-405D-BFFF-875B83AC6E55}" type="parTrans" cxnId="{8F62EE3D-84A9-421E-98F0-A198A2543C1A}">
      <dgm:prSet/>
      <dgm:spPr/>
      <dgm:t>
        <a:bodyPr/>
        <a:lstStyle/>
        <a:p>
          <a:endParaRPr lang="en-US"/>
        </a:p>
      </dgm:t>
    </dgm:pt>
    <dgm:pt modelId="{65CB5C11-8F8C-4F15-8CA5-1D770E095066}" type="sibTrans" cxnId="{8F62EE3D-84A9-421E-98F0-A198A2543C1A}">
      <dgm:prSet/>
      <dgm:spPr/>
      <dgm:t>
        <a:bodyPr/>
        <a:lstStyle/>
        <a:p>
          <a:endParaRPr lang="en-US"/>
        </a:p>
      </dgm:t>
    </dgm:pt>
    <dgm:pt modelId="{EA4F7473-20CE-46CA-964C-436276AE7B77}">
      <dgm:prSet phldrT="[Text]"/>
      <dgm:spPr/>
      <dgm:t>
        <a:bodyPr/>
        <a:lstStyle/>
        <a:p>
          <a:r>
            <a:rPr lang="en-GB" b="1" dirty="0" err="1" smtClean="0"/>
            <a:t>Panchayat</a:t>
          </a:r>
          <a:r>
            <a:rPr lang="en-GB" b="1" dirty="0" smtClean="0"/>
            <a:t> </a:t>
          </a:r>
          <a:r>
            <a:rPr lang="en-GB" b="1" dirty="0" err="1" smtClean="0"/>
            <a:t>samithi</a:t>
          </a:r>
          <a:endParaRPr lang="en-US" b="1" dirty="0"/>
        </a:p>
      </dgm:t>
    </dgm:pt>
    <dgm:pt modelId="{D5375748-B1A9-489C-A243-66E1EC451CF3}" type="parTrans" cxnId="{92A534D4-0F0B-4BED-9910-5255D6B1B8A0}">
      <dgm:prSet/>
      <dgm:spPr/>
      <dgm:t>
        <a:bodyPr/>
        <a:lstStyle/>
        <a:p>
          <a:endParaRPr lang="en-US"/>
        </a:p>
      </dgm:t>
    </dgm:pt>
    <dgm:pt modelId="{69FC8001-C207-48F4-AF63-8C7E76D188F9}" type="sibTrans" cxnId="{92A534D4-0F0B-4BED-9910-5255D6B1B8A0}">
      <dgm:prSet/>
      <dgm:spPr/>
      <dgm:t>
        <a:bodyPr/>
        <a:lstStyle/>
        <a:p>
          <a:endParaRPr lang="en-US"/>
        </a:p>
      </dgm:t>
    </dgm:pt>
    <dgm:pt modelId="{EEFE702C-1E4F-4919-98CC-B09410C813D8}">
      <dgm:prSet phldrT="[Text]"/>
      <dgm:spPr/>
      <dgm:t>
        <a:bodyPr/>
        <a:lstStyle/>
        <a:p>
          <a:r>
            <a:rPr lang="en-GB" b="1" dirty="0" smtClean="0"/>
            <a:t>Elected by </a:t>
          </a:r>
          <a:r>
            <a:rPr lang="en-GB" b="1" dirty="0" err="1" smtClean="0"/>
            <a:t>Panchayat</a:t>
          </a:r>
          <a:r>
            <a:rPr lang="en-GB" b="1" dirty="0" smtClean="0"/>
            <a:t> members</a:t>
          </a:r>
          <a:endParaRPr lang="en-US" b="1" dirty="0"/>
        </a:p>
      </dgm:t>
    </dgm:pt>
    <dgm:pt modelId="{B56F51DD-7418-4617-B8DB-A49920E1E0CF}" type="parTrans" cxnId="{8A2D5868-A3C0-4D9B-A94E-1866AFED4823}">
      <dgm:prSet/>
      <dgm:spPr/>
      <dgm:t>
        <a:bodyPr/>
        <a:lstStyle/>
        <a:p>
          <a:endParaRPr lang="en-US"/>
        </a:p>
      </dgm:t>
    </dgm:pt>
    <dgm:pt modelId="{39755B52-D5C5-48C3-BA72-D7C7A75B39A9}" type="sibTrans" cxnId="{8A2D5868-A3C0-4D9B-A94E-1866AFED4823}">
      <dgm:prSet/>
      <dgm:spPr/>
      <dgm:t>
        <a:bodyPr/>
        <a:lstStyle/>
        <a:p>
          <a:endParaRPr lang="en-US"/>
        </a:p>
      </dgm:t>
    </dgm:pt>
    <dgm:pt modelId="{6B62F790-3F1E-46F1-A636-D60371FF2217}">
      <dgm:prSet phldrT="[Text]"/>
      <dgm:spPr/>
      <dgm:t>
        <a:bodyPr/>
        <a:lstStyle/>
        <a:p>
          <a:r>
            <a:rPr lang="en-GB" b="1" dirty="0" err="1" smtClean="0"/>
            <a:t>Zilla</a:t>
          </a:r>
          <a:r>
            <a:rPr lang="en-GB" b="1" dirty="0" smtClean="0"/>
            <a:t> </a:t>
          </a:r>
          <a:r>
            <a:rPr lang="en-GB" b="1" dirty="0" err="1" smtClean="0"/>
            <a:t>Parishad</a:t>
          </a:r>
          <a:endParaRPr lang="en-US" b="1" dirty="0"/>
        </a:p>
      </dgm:t>
    </dgm:pt>
    <dgm:pt modelId="{44560DC9-6F7D-4143-AB38-EC65B70B05F4}" type="parTrans" cxnId="{FF0281C6-4CF0-4B6D-9BA3-39D79132B2E3}">
      <dgm:prSet/>
      <dgm:spPr/>
      <dgm:t>
        <a:bodyPr/>
        <a:lstStyle/>
        <a:p>
          <a:endParaRPr lang="en-US"/>
        </a:p>
      </dgm:t>
    </dgm:pt>
    <dgm:pt modelId="{93DD9682-5956-4FA6-B78C-FF257E2EFF95}" type="sibTrans" cxnId="{FF0281C6-4CF0-4B6D-9BA3-39D79132B2E3}">
      <dgm:prSet/>
      <dgm:spPr/>
      <dgm:t>
        <a:bodyPr/>
        <a:lstStyle/>
        <a:p>
          <a:endParaRPr lang="en-US"/>
        </a:p>
      </dgm:t>
    </dgm:pt>
    <dgm:pt modelId="{7FEA1782-E08C-47F4-AAC8-723BBF6E777B}">
      <dgm:prSet phldrT="[Text]"/>
      <dgm:spPr>
        <a:solidFill>
          <a:srgbClr val="FF0000"/>
        </a:solidFill>
      </dgm:spPr>
      <dgm:t>
        <a:bodyPr/>
        <a:lstStyle/>
        <a:p>
          <a:r>
            <a:rPr lang="en-GB" smtClean="0"/>
            <a:t>District</a:t>
          </a:r>
          <a:endParaRPr lang="en-US" dirty="0"/>
        </a:p>
      </dgm:t>
    </dgm:pt>
    <dgm:pt modelId="{99A68C34-4EB9-49AC-8298-701D8DBDCE39}" type="parTrans" cxnId="{295EEA78-EF84-46DB-B939-3287FAA68356}">
      <dgm:prSet/>
      <dgm:spPr/>
      <dgm:t>
        <a:bodyPr/>
        <a:lstStyle/>
        <a:p>
          <a:endParaRPr lang="en-US"/>
        </a:p>
      </dgm:t>
    </dgm:pt>
    <dgm:pt modelId="{29EC81DC-0DEE-449C-8C9B-A3ABD3FCDA21}" type="sibTrans" cxnId="{295EEA78-EF84-46DB-B939-3287FAA68356}">
      <dgm:prSet/>
      <dgm:spPr/>
      <dgm:t>
        <a:bodyPr/>
        <a:lstStyle/>
        <a:p>
          <a:endParaRPr lang="en-US"/>
        </a:p>
      </dgm:t>
    </dgm:pt>
    <dgm:pt modelId="{0170C6D8-729C-4E8B-A479-AC1064F0DE58}">
      <dgm:prSet phldrT="[Text]"/>
      <dgm:spPr/>
      <dgm:t>
        <a:bodyPr/>
        <a:lstStyle/>
        <a:p>
          <a:r>
            <a:rPr lang="en-GB" b="1" dirty="0" smtClean="0"/>
            <a:t>Headed by </a:t>
          </a:r>
          <a:r>
            <a:rPr lang="en-GB" b="1" dirty="0" err="1" smtClean="0"/>
            <a:t>Sarpanch</a:t>
          </a:r>
          <a:endParaRPr lang="en-US" b="1" dirty="0"/>
        </a:p>
      </dgm:t>
    </dgm:pt>
    <dgm:pt modelId="{F4EFFAE7-5DAC-421E-AF2F-09DC798258F8}" type="parTrans" cxnId="{75724FF3-7526-4472-A73D-DCEBFFB32A57}">
      <dgm:prSet/>
      <dgm:spPr/>
      <dgm:t>
        <a:bodyPr/>
        <a:lstStyle/>
        <a:p>
          <a:endParaRPr lang="en-US"/>
        </a:p>
      </dgm:t>
    </dgm:pt>
    <dgm:pt modelId="{6ADFA3D7-6599-434B-ACF5-BC132DCA7261}" type="sibTrans" cxnId="{75724FF3-7526-4472-A73D-DCEBFFB32A57}">
      <dgm:prSet/>
      <dgm:spPr/>
      <dgm:t>
        <a:bodyPr/>
        <a:lstStyle/>
        <a:p>
          <a:endParaRPr lang="en-US"/>
        </a:p>
      </dgm:t>
    </dgm:pt>
    <dgm:pt modelId="{259C1A92-ED9F-474D-9CCD-4B35FDD96F27}">
      <dgm:prSet phldrT="[Text]"/>
      <dgm:spPr/>
      <dgm:t>
        <a:bodyPr/>
        <a:lstStyle/>
        <a:p>
          <a:r>
            <a:rPr lang="en-GB" b="1" dirty="0" smtClean="0"/>
            <a:t>BDO</a:t>
          </a:r>
          <a:endParaRPr lang="en-US" b="1" dirty="0"/>
        </a:p>
      </dgm:t>
    </dgm:pt>
    <dgm:pt modelId="{16A678D2-8A48-471B-8677-DD13E05E643A}" type="parTrans" cxnId="{B399D587-7B86-4776-93D7-FB615FB5DA80}">
      <dgm:prSet/>
      <dgm:spPr/>
      <dgm:t>
        <a:bodyPr/>
        <a:lstStyle/>
        <a:p>
          <a:endParaRPr lang="en-US"/>
        </a:p>
      </dgm:t>
    </dgm:pt>
    <dgm:pt modelId="{501018AF-D98E-49BC-A68A-36A67F276D9A}" type="sibTrans" cxnId="{B399D587-7B86-4776-93D7-FB615FB5DA80}">
      <dgm:prSet/>
      <dgm:spPr/>
      <dgm:t>
        <a:bodyPr/>
        <a:lstStyle/>
        <a:p>
          <a:endParaRPr lang="en-US"/>
        </a:p>
      </dgm:t>
    </dgm:pt>
    <dgm:pt modelId="{94BCF30F-D196-48AB-9358-896B95D1835B}">
      <dgm:prSet phldrT="[Text]"/>
      <dgm:spPr/>
      <dgm:t>
        <a:bodyPr/>
        <a:lstStyle/>
        <a:p>
          <a:r>
            <a:rPr lang="en-GB" b="1" dirty="0" smtClean="0"/>
            <a:t>Formed by elected members and have members of </a:t>
          </a:r>
          <a:r>
            <a:rPr lang="en-GB" b="1" dirty="0" err="1" smtClean="0"/>
            <a:t>Lok</a:t>
          </a:r>
          <a:r>
            <a:rPr lang="en-GB" b="1" dirty="0" smtClean="0"/>
            <a:t> </a:t>
          </a:r>
          <a:r>
            <a:rPr lang="en-GB" b="1" dirty="0" err="1" smtClean="0"/>
            <a:t>Sabha</a:t>
          </a:r>
          <a:r>
            <a:rPr lang="en-GB" b="1" dirty="0" smtClean="0"/>
            <a:t> and MLA of the district.</a:t>
          </a:r>
          <a:endParaRPr lang="en-US" b="1" dirty="0"/>
        </a:p>
      </dgm:t>
    </dgm:pt>
    <dgm:pt modelId="{39D35C72-6868-433E-B695-137E8AB50E44}" type="parTrans" cxnId="{7A4006BA-CC00-4907-8898-968C2BE27DB5}">
      <dgm:prSet/>
      <dgm:spPr/>
      <dgm:t>
        <a:bodyPr/>
        <a:lstStyle/>
        <a:p>
          <a:endParaRPr lang="en-US"/>
        </a:p>
      </dgm:t>
    </dgm:pt>
    <dgm:pt modelId="{C9C05364-F02D-44C6-91AB-156ADE157BE6}" type="sibTrans" cxnId="{7A4006BA-CC00-4907-8898-968C2BE27DB5}">
      <dgm:prSet/>
      <dgm:spPr/>
      <dgm:t>
        <a:bodyPr/>
        <a:lstStyle/>
        <a:p>
          <a:endParaRPr lang="en-US"/>
        </a:p>
      </dgm:t>
    </dgm:pt>
    <dgm:pt modelId="{B43E6828-E4F4-46C8-AFEC-6755176FCC2B}">
      <dgm:prSet phldrT="[Text]"/>
      <dgm:spPr/>
      <dgm:t>
        <a:bodyPr/>
        <a:lstStyle/>
        <a:p>
          <a:r>
            <a:rPr lang="en-GB" b="1" dirty="0" err="1" smtClean="0"/>
            <a:t>Zilla</a:t>
          </a:r>
          <a:r>
            <a:rPr lang="en-GB" b="1" dirty="0" smtClean="0"/>
            <a:t> Chairperson</a:t>
          </a:r>
          <a:endParaRPr lang="en-US" b="1" dirty="0"/>
        </a:p>
      </dgm:t>
    </dgm:pt>
    <dgm:pt modelId="{9D7AB5EB-02D0-4FD4-AE98-B95CAADEF372}" type="parTrans" cxnId="{75E0051D-C3D4-4BE0-BC80-3BFD9A48225E}">
      <dgm:prSet/>
      <dgm:spPr/>
      <dgm:t>
        <a:bodyPr/>
        <a:lstStyle/>
        <a:p>
          <a:endParaRPr lang="en-US"/>
        </a:p>
      </dgm:t>
    </dgm:pt>
    <dgm:pt modelId="{60D10D4D-35B5-49B0-A0AC-D9809B0A2DF3}" type="sibTrans" cxnId="{75E0051D-C3D4-4BE0-BC80-3BFD9A48225E}">
      <dgm:prSet/>
      <dgm:spPr/>
      <dgm:t>
        <a:bodyPr/>
        <a:lstStyle/>
        <a:p>
          <a:endParaRPr lang="en-US"/>
        </a:p>
      </dgm:t>
    </dgm:pt>
    <dgm:pt modelId="{A09D1C47-B766-4F1F-91EB-7854B9060ED9}" type="pres">
      <dgm:prSet presAssocID="{D16E0A37-B1EA-4EAA-B4CB-9A79BBA08A9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99284D8-E5F1-43E0-9D1C-D5FCBDD74829}" type="pres">
      <dgm:prSet presAssocID="{0612DB23-F2D8-4C22-B1A8-C48CACE1D8B1}" presName="root" presStyleCnt="0"/>
      <dgm:spPr/>
    </dgm:pt>
    <dgm:pt modelId="{EB02F176-2B6F-48D2-9D44-0392DB1ABF80}" type="pres">
      <dgm:prSet presAssocID="{0612DB23-F2D8-4C22-B1A8-C48CACE1D8B1}" presName="rootComposite" presStyleCnt="0"/>
      <dgm:spPr/>
    </dgm:pt>
    <dgm:pt modelId="{DAF16537-6320-4BE6-93C2-BDD0EE2A4E10}" type="pres">
      <dgm:prSet presAssocID="{0612DB23-F2D8-4C22-B1A8-C48CACE1D8B1}" presName="rootText" presStyleLbl="node1" presStyleIdx="0" presStyleCnt="3"/>
      <dgm:spPr/>
      <dgm:t>
        <a:bodyPr/>
        <a:lstStyle/>
        <a:p>
          <a:endParaRPr lang="en-US"/>
        </a:p>
      </dgm:t>
    </dgm:pt>
    <dgm:pt modelId="{E4879BB1-6211-45B5-B2BC-5CE036B77A06}" type="pres">
      <dgm:prSet presAssocID="{0612DB23-F2D8-4C22-B1A8-C48CACE1D8B1}" presName="rootConnector" presStyleLbl="node1" presStyleIdx="0" presStyleCnt="3"/>
      <dgm:spPr/>
      <dgm:t>
        <a:bodyPr/>
        <a:lstStyle/>
        <a:p>
          <a:endParaRPr lang="en-US"/>
        </a:p>
      </dgm:t>
    </dgm:pt>
    <dgm:pt modelId="{BA3AED88-E21D-4683-955B-2013DAE40A6A}" type="pres">
      <dgm:prSet presAssocID="{0612DB23-F2D8-4C22-B1A8-C48CACE1D8B1}" presName="childShape" presStyleCnt="0"/>
      <dgm:spPr/>
    </dgm:pt>
    <dgm:pt modelId="{410B7919-F2EC-450E-944D-44C09B613525}" type="pres">
      <dgm:prSet presAssocID="{91F5250B-C27C-4D34-8811-990464A17003}" presName="Name13" presStyleLbl="parChTrans1D2" presStyleIdx="0" presStyleCnt="9"/>
      <dgm:spPr/>
      <dgm:t>
        <a:bodyPr/>
        <a:lstStyle/>
        <a:p>
          <a:endParaRPr lang="en-US"/>
        </a:p>
      </dgm:t>
    </dgm:pt>
    <dgm:pt modelId="{212821DB-7152-4C86-9E84-7B04B73C3F39}" type="pres">
      <dgm:prSet presAssocID="{8E3FC11D-28D6-4C30-98D2-84DCCDB00DF1}" presName="childText" presStyleLbl="bgAcc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6B9338-7378-4FFC-82EB-BFE4BB56A885}" type="pres">
      <dgm:prSet presAssocID="{104C8CB9-087E-4615-8D62-E23C375EAF1F}" presName="Name13" presStyleLbl="parChTrans1D2" presStyleIdx="1" presStyleCnt="9"/>
      <dgm:spPr/>
      <dgm:t>
        <a:bodyPr/>
        <a:lstStyle/>
        <a:p>
          <a:endParaRPr lang="en-US"/>
        </a:p>
      </dgm:t>
    </dgm:pt>
    <dgm:pt modelId="{F55D71FB-4678-4F74-B533-7521BBF7D35A}" type="pres">
      <dgm:prSet presAssocID="{8EBC26EA-C5BB-4DDD-A199-EA8B6B553CE7}" presName="childText" presStyleLbl="bgAcc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B85676-1BE9-4240-97AD-7E14D106ABA7}" type="pres">
      <dgm:prSet presAssocID="{F4EFFAE7-5DAC-421E-AF2F-09DC798258F8}" presName="Name13" presStyleLbl="parChTrans1D2" presStyleIdx="2" presStyleCnt="9"/>
      <dgm:spPr/>
      <dgm:t>
        <a:bodyPr/>
        <a:lstStyle/>
        <a:p>
          <a:endParaRPr lang="en-US"/>
        </a:p>
      </dgm:t>
    </dgm:pt>
    <dgm:pt modelId="{B53CB8BC-5396-43A5-8980-795889A66CD4}" type="pres">
      <dgm:prSet presAssocID="{0170C6D8-729C-4E8B-A479-AC1064F0DE58}" presName="childText" presStyleLbl="bgAcc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3E65BB-32DE-4A61-ACEF-A90678B4EF24}" type="pres">
      <dgm:prSet presAssocID="{3CC79392-FE2C-46F9-85E8-1E987BB2D1BB}" presName="root" presStyleCnt="0"/>
      <dgm:spPr/>
    </dgm:pt>
    <dgm:pt modelId="{EC2FD911-AD8E-4129-BAD5-6AAE35A8FB2E}" type="pres">
      <dgm:prSet presAssocID="{3CC79392-FE2C-46F9-85E8-1E987BB2D1BB}" presName="rootComposite" presStyleCnt="0"/>
      <dgm:spPr/>
    </dgm:pt>
    <dgm:pt modelId="{B80710BF-C3C2-4329-94EE-D03528D1F48B}" type="pres">
      <dgm:prSet presAssocID="{3CC79392-FE2C-46F9-85E8-1E987BB2D1BB}" presName="rootText" presStyleLbl="node1" presStyleIdx="1" presStyleCnt="3"/>
      <dgm:spPr/>
      <dgm:t>
        <a:bodyPr/>
        <a:lstStyle/>
        <a:p>
          <a:endParaRPr lang="en-US"/>
        </a:p>
      </dgm:t>
    </dgm:pt>
    <dgm:pt modelId="{15CFB680-9F2E-4CC3-9E4C-B8F839C9AB7A}" type="pres">
      <dgm:prSet presAssocID="{3CC79392-FE2C-46F9-85E8-1E987BB2D1BB}" presName="rootConnector" presStyleLbl="node1" presStyleIdx="1" presStyleCnt="3"/>
      <dgm:spPr/>
      <dgm:t>
        <a:bodyPr/>
        <a:lstStyle/>
        <a:p>
          <a:endParaRPr lang="en-US"/>
        </a:p>
      </dgm:t>
    </dgm:pt>
    <dgm:pt modelId="{5D00F9BC-AB8A-46A5-BB14-F1A2B4312455}" type="pres">
      <dgm:prSet presAssocID="{3CC79392-FE2C-46F9-85E8-1E987BB2D1BB}" presName="childShape" presStyleCnt="0"/>
      <dgm:spPr/>
    </dgm:pt>
    <dgm:pt modelId="{0AAF5CC6-523B-42F3-A78F-B49854C4D0D5}" type="pres">
      <dgm:prSet presAssocID="{D5375748-B1A9-489C-A243-66E1EC451CF3}" presName="Name13" presStyleLbl="parChTrans1D2" presStyleIdx="3" presStyleCnt="9"/>
      <dgm:spPr/>
      <dgm:t>
        <a:bodyPr/>
        <a:lstStyle/>
        <a:p>
          <a:endParaRPr lang="en-US"/>
        </a:p>
      </dgm:t>
    </dgm:pt>
    <dgm:pt modelId="{1B8715C9-F076-4603-B290-25184971CD1E}" type="pres">
      <dgm:prSet presAssocID="{EA4F7473-20CE-46CA-964C-436276AE7B77}" presName="childText" presStyleLbl="bgAcc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D8D38-7AF4-4E53-A08C-19D0A910DC93}" type="pres">
      <dgm:prSet presAssocID="{B56F51DD-7418-4617-B8DB-A49920E1E0CF}" presName="Name13" presStyleLbl="parChTrans1D2" presStyleIdx="4" presStyleCnt="9"/>
      <dgm:spPr/>
      <dgm:t>
        <a:bodyPr/>
        <a:lstStyle/>
        <a:p>
          <a:endParaRPr lang="en-US"/>
        </a:p>
      </dgm:t>
    </dgm:pt>
    <dgm:pt modelId="{1FF61974-A84D-4D21-A4D8-870701DCCF8D}" type="pres">
      <dgm:prSet presAssocID="{EEFE702C-1E4F-4919-98CC-B09410C813D8}" presName="childText" presStyleLbl="bgAcc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1833E7-48E9-4451-B8FC-8F735D2D99A1}" type="pres">
      <dgm:prSet presAssocID="{16A678D2-8A48-471B-8677-DD13E05E643A}" presName="Name13" presStyleLbl="parChTrans1D2" presStyleIdx="5" presStyleCnt="9"/>
      <dgm:spPr/>
      <dgm:t>
        <a:bodyPr/>
        <a:lstStyle/>
        <a:p>
          <a:endParaRPr lang="en-US"/>
        </a:p>
      </dgm:t>
    </dgm:pt>
    <dgm:pt modelId="{0859DA0F-4CF8-4764-8EEB-5E0C0400F6E4}" type="pres">
      <dgm:prSet presAssocID="{259C1A92-ED9F-474D-9CCD-4B35FDD96F27}" presName="childText" presStyleLbl="bgAcc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BE0827-CD0B-4FD8-AD6A-2E9C194BF7E6}" type="pres">
      <dgm:prSet presAssocID="{7FEA1782-E08C-47F4-AAC8-723BBF6E777B}" presName="root" presStyleCnt="0"/>
      <dgm:spPr/>
    </dgm:pt>
    <dgm:pt modelId="{C6619B24-AC71-47C6-8FEE-B385EC224439}" type="pres">
      <dgm:prSet presAssocID="{7FEA1782-E08C-47F4-AAC8-723BBF6E777B}" presName="rootComposite" presStyleCnt="0"/>
      <dgm:spPr/>
    </dgm:pt>
    <dgm:pt modelId="{47E61AF2-B02F-402D-A360-DB551CA287CB}" type="pres">
      <dgm:prSet presAssocID="{7FEA1782-E08C-47F4-AAC8-723BBF6E777B}" presName="rootText" presStyleLbl="node1" presStyleIdx="2" presStyleCnt="3"/>
      <dgm:spPr/>
      <dgm:t>
        <a:bodyPr/>
        <a:lstStyle/>
        <a:p>
          <a:endParaRPr lang="en-US"/>
        </a:p>
      </dgm:t>
    </dgm:pt>
    <dgm:pt modelId="{F45096A0-769D-4313-9776-25FE8D8D303E}" type="pres">
      <dgm:prSet presAssocID="{7FEA1782-E08C-47F4-AAC8-723BBF6E777B}" presName="rootConnector" presStyleLbl="node1" presStyleIdx="2" presStyleCnt="3"/>
      <dgm:spPr/>
      <dgm:t>
        <a:bodyPr/>
        <a:lstStyle/>
        <a:p>
          <a:endParaRPr lang="en-US"/>
        </a:p>
      </dgm:t>
    </dgm:pt>
    <dgm:pt modelId="{C6B05048-0836-4D8A-90EE-61F7FE21C7D3}" type="pres">
      <dgm:prSet presAssocID="{7FEA1782-E08C-47F4-AAC8-723BBF6E777B}" presName="childShape" presStyleCnt="0"/>
      <dgm:spPr/>
    </dgm:pt>
    <dgm:pt modelId="{48875CF2-B086-41F9-B249-64E1636F94FB}" type="pres">
      <dgm:prSet presAssocID="{44560DC9-6F7D-4143-AB38-EC65B70B05F4}" presName="Name13" presStyleLbl="parChTrans1D2" presStyleIdx="6" presStyleCnt="9"/>
      <dgm:spPr/>
      <dgm:t>
        <a:bodyPr/>
        <a:lstStyle/>
        <a:p>
          <a:endParaRPr lang="en-US"/>
        </a:p>
      </dgm:t>
    </dgm:pt>
    <dgm:pt modelId="{9476B564-EC05-4B6C-A50D-D4A49858D2C1}" type="pres">
      <dgm:prSet presAssocID="{6B62F790-3F1E-46F1-A636-D60371FF2217}" presName="childText" presStyleLbl="bgAcc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3A4713-0E17-4847-A596-39204D01E3B6}" type="pres">
      <dgm:prSet presAssocID="{39D35C72-6868-433E-B695-137E8AB50E44}" presName="Name13" presStyleLbl="parChTrans1D2" presStyleIdx="7" presStyleCnt="9"/>
      <dgm:spPr/>
      <dgm:t>
        <a:bodyPr/>
        <a:lstStyle/>
        <a:p>
          <a:endParaRPr lang="en-US"/>
        </a:p>
      </dgm:t>
    </dgm:pt>
    <dgm:pt modelId="{0D143D16-2C2B-4637-A975-D70A6F1AA4D0}" type="pres">
      <dgm:prSet presAssocID="{94BCF30F-D196-48AB-9358-896B95D1835B}" presName="childText" presStyleLbl="bgAcc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41B1D9-0EF4-4F81-A31E-C627B4F65AF3}" type="pres">
      <dgm:prSet presAssocID="{9D7AB5EB-02D0-4FD4-AE98-B95CAADEF372}" presName="Name13" presStyleLbl="parChTrans1D2" presStyleIdx="8" presStyleCnt="9"/>
      <dgm:spPr/>
      <dgm:t>
        <a:bodyPr/>
        <a:lstStyle/>
        <a:p>
          <a:endParaRPr lang="en-US"/>
        </a:p>
      </dgm:t>
    </dgm:pt>
    <dgm:pt modelId="{6BC736F3-CF0F-4C12-8E41-23805DDCEBA3}" type="pres">
      <dgm:prSet presAssocID="{B43E6828-E4F4-46C8-AFEC-6755176FCC2B}" presName="childText" presStyleLbl="bgAcc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C56AE4-1F2B-478A-8D07-B820529FF4FB}" type="presOf" srcId="{259C1A92-ED9F-474D-9CCD-4B35FDD96F27}" destId="{0859DA0F-4CF8-4764-8EEB-5E0C0400F6E4}" srcOrd="0" destOrd="0" presId="urn:microsoft.com/office/officeart/2005/8/layout/hierarchy3"/>
    <dgm:cxn modelId="{295EEA78-EF84-46DB-B939-3287FAA68356}" srcId="{D16E0A37-B1EA-4EAA-B4CB-9A79BBA08A98}" destId="{7FEA1782-E08C-47F4-AAC8-723BBF6E777B}" srcOrd="2" destOrd="0" parTransId="{99A68C34-4EB9-49AC-8298-701D8DBDCE39}" sibTransId="{29EC81DC-0DEE-449C-8C9B-A3ABD3FCDA21}"/>
    <dgm:cxn modelId="{5B50380E-7B23-4ED1-92E5-A7FA2BEEB1CE}" type="presOf" srcId="{39D35C72-6868-433E-B695-137E8AB50E44}" destId="{D23A4713-0E17-4847-A596-39204D01E3B6}" srcOrd="0" destOrd="0" presId="urn:microsoft.com/office/officeart/2005/8/layout/hierarchy3"/>
    <dgm:cxn modelId="{08E6D33C-BC20-45D0-9C84-3082B040BA1E}" type="presOf" srcId="{9D7AB5EB-02D0-4FD4-AE98-B95CAADEF372}" destId="{1641B1D9-0EF4-4F81-A31E-C627B4F65AF3}" srcOrd="0" destOrd="0" presId="urn:microsoft.com/office/officeart/2005/8/layout/hierarchy3"/>
    <dgm:cxn modelId="{9545412E-495F-4920-8E5F-E2B6CEBC4F43}" type="presOf" srcId="{8E3FC11D-28D6-4C30-98D2-84DCCDB00DF1}" destId="{212821DB-7152-4C86-9E84-7B04B73C3F39}" srcOrd="0" destOrd="0" presId="urn:microsoft.com/office/officeart/2005/8/layout/hierarchy3"/>
    <dgm:cxn modelId="{B581EA72-EAF6-4C24-9390-58C2964DA21A}" type="presOf" srcId="{8EBC26EA-C5BB-4DDD-A199-EA8B6B553CE7}" destId="{F55D71FB-4678-4F74-B533-7521BBF7D35A}" srcOrd="0" destOrd="0" presId="urn:microsoft.com/office/officeart/2005/8/layout/hierarchy3"/>
    <dgm:cxn modelId="{98AE1725-A3AD-4A54-A231-5194F875BEBB}" type="presOf" srcId="{D5375748-B1A9-489C-A243-66E1EC451CF3}" destId="{0AAF5CC6-523B-42F3-A78F-B49854C4D0D5}" srcOrd="0" destOrd="0" presId="urn:microsoft.com/office/officeart/2005/8/layout/hierarchy3"/>
    <dgm:cxn modelId="{33AB98B3-26C4-4970-BFA8-55892ABAEEA5}" type="presOf" srcId="{0612DB23-F2D8-4C22-B1A8-C48CACE1D8B1}" destId="{DAF16537-6320-4BE6-93C2-BDD0EE2A4E10}" srcOrd="0" destOrd="0" presId="urn:microsoft.com/office/officeart/2005/8/layout/hierarchy3"/>
    <dgm:cxn modelId="{A3959C36-D7D8-4865-9C52-640AB082FF91}" type="presOf" srcId="{F4EFFAE7-5DAC-421E-AF2F-09DC798258F8}" destId="{67B85676-1BE9-4240-97AD-7E14D106ABA7}" srcOrd="0" destOrd="0" presId="urn:microsoft.com/office/officeart/2005/8/layout/hierarchy3"/>
    <dgm:cxn modelId="{BC0E7D25-A6F3-47BB-9E76-271DA8F29916}" type="presOf" srcId="{91F5250B-C27C-4D34-8811-990464A17003}" destId="{410B7919-F2EC-450E-944D-44C09B613525}" srcOrd="0" destOrd="0" presId="urn:microsoft.com/office/officeart/2005/8/layout/hierarchy3"/>
    <dgm:cxn modelId="{7C99E149-F4B1-4DE2-A2C3-BB42A9329EA3}" type="presOf" srcId="{44560DC9-6F7D-4143-AB38-EC65B70B05F4}" destId="{48875CF2-B086-41F9-B249-64E1636F94FB}" srcOrd="0" destOrd="0" presId="urn:microsoft.com/office/officeart/2005/8/layout/hierarchy3"/>
    <dgm:cxn modelId="{98FE9848-0DEC-4E57-8392-A39C691D7C23}" type="presOf" srcId="{7FEA1782-E08C-47F4-AAC8-723BBF6E777B}" destId="{F45096A0-769D-4313-9776-25FE8D8D303E}" srcOrd="1" destOrd="0" presId="urn:microsoft.com/office/officeart/2005/8/layout/hierarchy3"/>
    <dgm:cxn modelId="{B42DFCE7-1FA9-431C-B5EE-F411DF2AFA8A}" type="presOf" srcId="{7FEA1782-E08C-47F4-AAC8-723BBF6E777B}" destId="{47E61AF2-B02F-402D-A360-DB551CA287CB}" srcOrd="0" destOrd="0" presId="urn:microsoft.com/office/officeart/2005/8/layout/hierarchy3"/>
    <dgm:cxn modelId="{75724FF3-7526-4472-A73D-DCEBFFB32A57}" srcId="{0612DB23-F2D8-4C22-B1A8-C48CACE1D8B1}" destId="{0170C6D8-729C-4E8B-A479-AC1064F0DE58}" srcOrd="2" destOrd="0" parTransId="{F4EFFAE7-5DAC-421E-AF2F-09DC798258F8}" sibTransId="{6ADFA3D7-6599-434B-ACF5-BC132DCA7261}"/>
    <dgm:cxn modelId="{3E0A65B4-A103-4FD0-A052-F29D85A9441C}" type="presOf" srcId="{B56F51DD-7418-4617-B8DB-A49920E1E0CF}" destId="{47ED8D38-7AF4-4E53-A08C-19D0A910DC93}" srcOrd="0" destOrd="0" presId="urn:microsoft.com/office/officeart/2005/8/layout/hierarchy3"/>
    <dgm:cxn modelId="{9865CEAA-1385-4347-8A5C-8956B22D1366}" type="presOf" srcId="{0170C6D8-729C-4E8B-A479-AC1064F0DE58}" destId="{B53CB8BC-5396-43A5-8980-795889A66CD4}" srcOrd="0" destOrd="0" presId="urn:microsoft.com/office/officeart/2005/8/layout/hierarchy3"/>
    <dgm:cxn modelId="{92A534D4-0F0B-4BED-9910-5255D6B1B8A0}" srcId="{3CC79392-FE2C-46F9-85E8-1E987BB2D1BB}" destId="{EA4F7473-20CE-46CA-964C-436276AE7B77}" srcOrd="0" destOrd="0" parTransId="{D5375748-B1A9-489C-A243-66E1EC451CF3}" sibTransId="{69FC8001-C207-48F4-AF63-8C7E76D188F9}"/>
    <dgm:cxn modelId="{57D78606-0F2A-4FD1-9DCA-51F5B533C726}" type="presOf" srcId="{D16E0A37-B1EA-4EAA-B4CB-9A79BBA08A98}" destId="{A09D1C47-B766-4F1F-91EB-7854B9060ED9}" srcOrd="0" destOrd="0" presId="urn:microsoft.com/office/officeart/2005/8/layout/hierarchy3"/>
    <dgm:cxn modelId="{3458F7A1-C198-4CD1-B98B-5BCAC709437A}" type="presOf" srcId="{16A678D2-8A48-471B-8677-DD13E05E643A}" destId="{3D1833E7-48E9-4451-B8FC-8F735D2D99A1}" srcOrd="0" destOrd="0" presId="urn:microsoft.com/office/officeart/2005/8/layout/hierarchy3"/>
    <dgm:cxn modelId="{B399D587-7B86-4776-93D7-FB615FB5DA80}" srcId="{3CC79392-FE2C-46F9-85E8-1E987BB2D1BB}" destId="{259C1A92-ED9F-474D-9CCD-4B35FDD96F27}" srcOrd="2" destOrd="0" parTransId="{16A678D2-8A48-471B-8677-DD13E05E643A}" sibTransId="{501018AF-D98E-49BC-A68A-36A67F276D9A}"/>
    <dgm:cxn modelId="{89B9B312-F2B4-46DC-916C-F21ED49CE24C}" type="presOf" srcId="{6B62F790-3F1E-46F1-A636-D60371FF2217}" destId="{9476B564-EC05-4B6C-A50D-D4A49858D2C1}" srcOrd="0" destOrd="0" presId="urn:microsoft.com/office/officeart/2005/8/layout/hierarchy3"/>
    <dgm:cxn modelId="{F8EE0E20-23CB-48F3-933C-77943E38976C}" type="presOf" srcId="{3CC79392-FE2C-46F9-85E8-1E987BB2D1BB}" destId="{B80710BF-C3C2-4329-94EE-D03528D1F48B}" srcOrd="0" destOrd="0" presId="urn:microsoft.com/office/officeart/2005/8/layout/hierarchy3"/>
    <dgm:cxn modelId="{1A1D353B-0948-4C28-BDF3-104A8943009B}" type="presOf" srcId="{B43E6828-E4F4-46C8-AFEC-6755176FCC2B}" destId="{6BC736F3-CF0F-4C12-8E41-23805DDCEBA3}" srcOrd="0" destOrd="0" presId="urn:microsoft.com/office/officeart/2005/8/layout/hierarchy3"/>
    <dgm:cxn modelId="{AE94FEE1-3AEC-4A88-A17A-BAA5A50E7C84}" srcId="{0612DB23-F2D8-4C22-B1A8-C48CACE1D8B1}" destId="{8E3FC11D-28D6-4C30-98D2-84DCCDB00DF1}" srcOrd="0" destOrd="0" parTransId="{91F5250B-C27C-4D34-8811-990464A17003}" sibTransId="{ECB74A79-FBB3-4E87-88B1-FC7A8D5643EC}"/>
    <dgm:cxn modelId="{6A5A0D40-48C7-4E8A-8CFF-6560B9CF09C1}" type="presOf" srcId="{94BCF30F-D196-48AB-9358-896B95D1835B}" destId="{0D143D16-2C2B-4637-A975-D70A6F1AA4D0}" srcOrd="0" destOrd="0" presId="urn:microsoft.com/office/officeart/2005/8/layout/hierarchy3"/>
    <dgm:cxn modelId="{75E0051D-C3D4-4BE0-BC80-3BFD9A48225E}" srcId="{7FEA1782-E08C-47F4-AAC8-723BBF6E777B}" destId="{B43E6828-E4F4-46C8-AFEC-6755176FCC2B}" srcOrd="2" destOrd="0" parTransId="{9D7AB5EB-02D0-4FD4-AE98-B95CAADEF372}" sibTransId="{60D10D4D-35B5-49B0-A0AC-D9809B0A2DF3}"/>
    <dgm:cxn modelId="{CE20A2D9-A14F-4024-B563-693C7ED6515D}" type="presOf" srcId="{3CC79392-FE2C-46F9-85E8-1E987BB2D1BB}" destId="{15CFB680-9F2E-4CC3-9E4C-B8F839C9AB7A}" srcOrd="1" destOrd="0" presId="urn:microsoft.com/office/officeart/2005/8/layout/hierarchy3"/>
    <dgm:cxn modelId="{2E43EC83-A600-47BD-999D-C0BCFC2BB315}" type="presOf" srcId="{EA4F7473-20CE-46CA-964C-436276AE7B77}" destId="{1B8715C9-F076-4603-B290-25184971CD1E}" srcOrd="0" destOrd="0" presId="urn:microsoft.com/office/officeart/2005/8/layout/hierarchy3"/>
    <dgm:cxn modelId="{98EE9B2B-E875-4E9A-AE9A-EA06E4A97B9D}" type="presOf" srcId="{104C8CB9-087E-4615-8D62-E23C375EAF1F}" destId="{CB6B9338-7378-4FFC-82EB-BFE4BB56A885}" srcOrd="0" destOrd="0" presId="urn:microsoft.com/office/officeart/2005/8/layout/hierarchy3"/>
    <dgm:cxn modelId="{FF0281C6-4CF0-4B6D-9BA3-39D79132B2E3}" srcId="{7FEA1782-E08C-47F4-AAC8-723BBF6E777B}" destId="{6B62F790-3F1E-46F1-A636-D60371FF2217}" srcOrd="0" destOrd="0" parTransId="{44560DC9-6F7D-4143-AB38-EC65B70B05F4}" sibTransId="{93DD9682-5956-4FA6-B78C-FF257E2EFF95}"/>
    <dgm:cxn modelId="{ED26C1BF-2957-4329-951D-9D39AF4DA080}" srcId="{D16E0A37-B1EA-4EAA-B4CB-9A79BBA08A98}" destId="{0612DB23-F2D8-4C22-B1A8-C48CACE1D8B1}" srcOrd="0" destOrd="0" parTransId="{C6241128-22CB-47B8-AA45-CED8D409C693}" sibTransId="{66E701B2-5190-4ED0-BAD6-424428D5D75C}"/>
    <dgm:cxn modelId="{8F62EE3D-84A9-421E-98F0-A198A2543C1A}" srcId="{D16E0A37-B1EA-4EAA-B4CB-9A79BBA08A98}" destId="{3CC79392-FE2C-46F9-85E8-1E987BB2D1BB}" srcOrd="1" destOrd="0" parTransId="{8F78AF0B-FF57-405D-BFFF-875B83AC6E55}" sibTransId="{65CB5C11-8F8C-4F15-8CA5-1D770E095066}"/>
    <dgm:cxn modelId="{E9737E9F-CE5F-4700-B340-46CE4006168E}" type="presOf" srcId="{EEFE702C-1E4F-4919-98CC-B09410C813D8}" destId="{1FF61974-A84D-4D21-A4D8-870701DCCF8D}" srcOrd="0" destOrd="0" presId="urn:microsoft.com/office/officeart/2005/8/layout/hierarchy3"/>
    <dgm:cxn modelId="{9F9C2725-8B58-405D-8795-1DB093A4C438}" type="presOf" srcId="{0612DB23-F2D8-4C22-B1A8-C48CACE1D8B1}" destId="{E4879BB1-6211-45B5-B2BC-5CE036B77A06}" srcOrd="1" destOrd="0" presId="urn:microsoft.com/office/officeart/2005/8/layout/hierarchy3"/>
    <dgm:cxn modelId="{7A4006BA-CC00-4907-8898-968C2BE27DB5}" srcId="{7FEA1782-E08C-47F4-AAC8-723BBF6E777B}" destId="{94BCF30F-D196-48AB-9358-896B95D1835B}" srcOrd="1" destOrd="0" parTransId="{39D35C72-6868-433E-B695-137E8AB50E44}" sibTransId="{C9C05364-F02D-44C6-91AB-156ADE157BE6}"/>
    <dgm:cxn modelId="{8A2D5868-A3C0-4D9B-A94E-1866AFED4823}" srcId="{3CC79392-FE2C-46F9-85E8-1E987BB2D1BB}" destId="{EEFE702C-1E4F-4919-98CC-B09410C813D8}" srcOrd="1" destOrd="0" parTransId="{B56F51DD-7418-4617-B8DB-A49920E1E0CF}" sibTransId="{39755B52-D5C5-48C3-BA72-D7C7A75B39A9}"/>
    <dgm:cxn modelId="{75E5694C-5971-4767-ACCC-9DCD75336594}" srcId="{0612DB23-F2D8-4C22-B1A8-C48CACE1D8B1}" destId="{8EBC26EA-C5BB-4DDD-A199-EA8B6B553CE7}" srcOrd="1" destOrd="0" parTransId="{104C8CB9-087E-4615-8D62-E23C375EAF1F}" sibTransId="{23D15E9C-0D1C-4E75-A0D0-BA1BB2E48A4B}"/>
    <dgm:cxn modelId="{1EBBA765-0285-413E-BA48-86AC2C04CD84}" type="presParOf" srcId="{A09D1C47-B766-4F1F-91EB-7854B9060ED9}" destId="{299284D8-E5F1-43E0-9D1C-D5FCBDD74829}" srcOrd="0" destOrd="0" presId="urn:microsoft.com/office/officeart/2005/8/layout/hierarchy3"/>
    <dgm:cxn modelId="{E15BDCF7-FBB3-4374-B2D8-041E66868FFE}" type="presParOf" srcId="{299284D8-E5F1-43E0-9D1C-D5FCBDD74829}" destId="{EB02F176-2B6F-48D2-9D44-0392DB1ABF80}" srcOrd="0" destOrd="0" presId="urn:microsoft.com/office/officeart/2005/8/layout/hierarchy3"/>
    <dgm:cxn modelId="{2BAD7281-696F-471C-B333-76BE080319F7}" type="presParOf" srcId="{EB02F176-2B6F-48D2-9D44-0392DB1ABF80}" destId="{DAF16537-6320-4BE6-93C2-BDD0EE2A4E10}" srcOrd="0" destOrd="0" presId="urn:microsoft.com/office/officeart/2005/8/layout/hierarchy3"/>
    <dgm:cxn modelId="{9449A4B9-D83E-4C93-AF67-FF3623C8181A}" type="presParOf" srcId="{EB02F176-2B6F-48D2-9D44-0392DB1ABF80}" destId="{E4879BB1-6211-45B5-B2BC-5CE036B77A06}" srcOrd="1" destOrd="0" presId="urn:microsoft.com/office/officeart/2005/8/layout/hierarchy3"/>
    <dgm:cxn modelId="{2C78C365-AEEE-4ECF-86E8-110E721ECBC1}" type="presParOf" srcId="{299284D8-E5F1-43E0-9D1C-D5FCBDD74829}" destId="{BA3AED88-E21D-4683-955B-2013DAE40A6A}" srcOrd="1" destOrd="0" presId="urn:microsoft.com/office/officeart/2005/8/layout/hierarchy3"/>
    <dgm:cxn modelId="{B7B3A45F-2D03-48D2-9907-E7EC2418FB40}" type="presParOf" srcId="{BA3AED88-E21D-4683-955B-2013DAE40A6A}" destId="{410B7919-F2EC-450E-944D-44C09B613525}" srcOrd="0" destOrd="0" presId="urn:microsoft.com/office/officeart/2005/8/layout/hierarchy3"/>
    <dgm:cxn modelId="{43B774EE-648E-4BC0-AEB3-8CBE7E539299}" type="presParOf" srcId="{BA3AED88-E21D-4683-955B-2013DAE40A6A}" destId="{212821DB-7152-4C86-9E84-7B04B73C3F39}" srcOrd="1" destOrd="0" presId="urn:microsoft.com/office/officeart/2005/8/layout/hierarchy3"/>
    <dgm:cxn modelId="{04D3DACB-B809-40B8-B3BA-33D54DA41FD2}" type="presParOf" srcId="{BA3AED88-E21D-4683-955B-2013DAE40A6A}" destId="{CB6B9338-7378-4FFC-82EB-BFE4BB56A885}" srcOrd="2" destOrd="0" presId="urn:microsoft.com/office/officeart/2005/8/layout/hierarchy3"/>
    <dgm:cxn modelId="{C5F69A8C-B75D-468B-8702-490885326B93}" type="presParOf" srcId="{BA3AED88-E21D-4683-955B-2013DAE40A6A}" destId="{F55D71FB-4678-4F74-B533-7521BBF7D35A}" srcOrd="3" destOrd="0" presId="urn:microsoft.com/office/officeart/2005/8/layout/hierarchy3"/>
    <dgm:cxn modelId="{DE05EDF5-C158-4692-905B-6F18EC9483E9}" type="presParOf" srcId="{BA3AED88-E21D-4683-955B-2013DAE40A6A}" destId="{67B85676-1BE9-4240-97AD-7E14D106ABA7}" srcOrd="4" destOrd="0" presId="urn:microsoft.com/office/officeart/2005/8/layout/hierarchy3"/>
    <dgm:cxn modelId="{EBEFA0EF-84DA-4B1B-9AF9-B407C7027294}" type="presParOf" srcId="{BA3AED88-E21D-4683-955B-2013DAE40A6A}" destId="{B53CB8BC-5396-43A5-8980-795889A66CD4}" srcOrd="5" destOrd="0" presId="urn:microsoft.com/office/officeart/2005/8/layout/hierarchy3"/>
    <dgm:cxn modelId="{CCE403B8-BBCA-44EE-BCD6-F3CE11975A0F}" type="presParOf" srcId="{A09D1C47-B766-4F1F-91EB-7854B9060ED9}" destId="{B13E65BB-32DE-4A61-ACEF-A90678B4EF24}" srcOrd="1" destOrd="0" presId="urn:microsoft.com/office/officeart/2005/8/layout/hierarchy3"/>
    <dgm:cxn modelId="{2EAB0D06-049B-49BB-9D33-CABF0EC884D6}" type="presParOf" srcId="{B13E65BB-32DE-4A61-ACEF-A90678B4EF24}" destId="{EC2FD911-AD8E-4129-BAD5-6AAE35A8FB2E}" srcOrd="0" destOrd="0" presId="urn:microsoft.com/office/officeart/2005/8/layout/hierarchy3"/>
    <dgm:cxn modelId="{065BD63B-BC21-45D8-A8AA-B5E265BCA7BA}" type="presParOf" srcId="{EC2FD911-AD8E-4129-BAD5-6AAE35A8FB2E}" destId="{B80710BF-C3C2-4329-94EE-D03528D1F48B}" srcOrd="0" destOrd="0" presId="urn:microsoft.com/office/officeart/2005/8/layout/hierarchy3"/>
    <dgm:cxn modelId="{4C121AC1-06AB-42CF-ACF4-C95E614B4446}" type="presParOf" srcId="{EC2FD911-AD8E-4129-BAD5-6AAE35A8FB2E}" destId="{15CFB680-9F2E-4CC3-9E4C-B8F839C9AB7A}" srcOrd="1" destOrd="0" presId="urn:microsoft.com/office/officeart/2005/8/layout/hierarchy3"/>
    <dgm:cxn modelId="{EC9CAD0C-449C-4A82-995B-B22074A86C91}" type="presParOf" srcId="{B13E65BB-32DE-4A61-ACEF-A90678B4EF24}" destId="{5D00F9BC-AB8A-46A5-BB14-F1A2B4312455}" srcOrd="1" destOrd="0" presId="urn:microsoft.com/office/officeart/2005/8/layout/hierarchy3"/>
    <dgm:cxn modelId="{92C7A1F2-2B65-464B-8B0A-3A327759B275}" type="presParOf" srcId="{5D00F9BC-AB8A-46A5-BB14-F1A2B4312455}" destId="{0AAF5CC6-523B-42F3-A78F-B49854C4D0D5}" srcOrd="0" destOrd="0" presId="urn:microsoft.com/office/officeart/2005/8/layout/hierarchy3"/>
    <dgm:cxn modelId="{C7DEF7C1-2CCB-4049-8EEA-354CAA0ABCEC}" type="presParOf" srcId="{5D00F9BC-AB8A-46A5-BB14-F1A2B4312455}" destId="{1B8715C9-F076-4603-B290-25184971CD1E}" srcOrd="1" destOrd="0" presId="urn:microsoft.com/office/officeart/2005/8/layout/hierarchy3"/>
    <dgm:cxn modelId="{1CAFDAA9-B086-415F-937E-48C082CAFB3D}" type="presParOf" srcId="{5D00F9BC-AB8A-46A5-BB14-F1A2B4312455}" destId="{47ED8D38-7AF4-4E53-A08C-19D0A910DC93}" srcOrd="2" destOrd="0" presId="urn:microsoft.com/office/officeart/2005/8/layout/hierarchy3"/>
    <dgm:cxn modelId="{CF9015A3-A677-4AB8-9C49-6A44B83C3AA6}" type="presParOf" srcId="{5D00F9BC-AB8A-46A5-BB14-F1A2B4312455}" destId="{1FF61974-A84D-4D21-A4D8-870701DCCF8D}" srcOrd="3" destOrd="0" presId="urn:microsoft.com/office/officeart/2005/8/layout/hierarchy3"/>
    <dgm:cxn modelId="{9674CC50-6D6D-4DAA-9128-FAAE4EF9AAE3}" type="presParOf" srcId="{5D00F9BC-AB8A-46A5-BB14-F1A2B4312455}" destId="{3D1833E7-48E9-4451-B8FC-8F735D2D99A1}" srcOrd="4" destOrd="0" presId="urn:microsoft.com/office/officeart/2005/8/layout/hierarchy3"/>
    <dgm:cxn modelId="{6BCB9354-2B69-4B85-B2B8-D073D50AABFF}" type="presParOf" srcId="{5D00F9BC-AB8A-46A5-BB14-F1A2B4312455}" destId="{0859DA0F-4CF8-4764-8EEB-5E0C0400F6E4}" srcOrd="5" destOrd="0" presId="urn:microsoft.com/office/officeart/2005/8/layout/hierarchy3"/>
    <dgm:cxn modelId="{64673769-E5BD-4B50-ABF2-E6563665D5E4}" type="presParOf" srcId="{A09D1C47-B766-4F1F-91EB-7854B9060ED9}" destId="{08BE0827-CD0B-4FD8-AD6A-2E9C194BF7E6}" srcOrd="2" destOrd="0" presId="urn:microsoft.com/office/officeart/2005/8/layout/hierarchy3"/>
    <dgm:cxn modelId="{8372D4F9-4E4A-40A2-A639-DE38F50B0DCE}" type="presParOf" srcId="{08BE0827-CD0B-4FD8-AD6A-2E9C194BF7E6}" destId="{C6619B24-AC71-47C6-8FEE-B385EC224439}" srcOrd="0" destOrd="0" presId="urn:microsoft.com/office/officeart/2005/8/layout/hierarchy3"/>
    <dgm:cxn modelId="{891CABE2-321A-46CD-95B5-927E819C3DA3}" type="presParOf" srcId="{C6619B24-AC71-47C6-8FEE-B385EC224439}" destId="{47E61AF2-B02F-402D-A360-DB551CA287CB}" srcOrd="0" destOrd="0" presId="urn:microsoft.com/office/officeart/2005/8/layout/hierarchy3"/>
    <dgm:cxn modelId="{E3A0EF56-0937-44E8-88A1-A6EFFF6B7AE6}" type="presParOf" srcId="{C6619B24-AC71-47C6-8FEE-B385EC224439}" destId="{F45096A0-769D-4313-9776-25FE8D8D303E}" srcOrd="1" destOrd="0" presId="urn:microsoft.com/office/officeart/2005/8/layout/hierarchy3"/>
    <dgm:cxn modelId="{7DAB44D1-E399-4160-9CE9-0262A21A1110}" type="presParOf" srcId="{08BE0827-CD0B-4FD8-AD6A-2E9C194BF7E6}" destId="{C6B05048-0836-4D8A-90EE-61F7FE21C7D3}" srcOrd="1" destOrd="0" presId="urn:microsoft.com/office/officeart/2005/8/layout/hierarchy3"/>
    <dgm:cxn modelId="{D959F8F7-2191-4DD7-83CD-D963DC200C79}" type="presParOf" srcId="{C6B05048-0836-4D8A-90EE-61F7FE21C7D3}" destId="{48875CF2-B086-41F9-B249-64E1636F94FB}" srcOrd="0" destOrd="0" presId="urn:microsoft.com/office/officeart/2005/8/layout/hierarchy3"/>
    <dgm:cxn modelId="{E40F0838-A59C-4BEB-A5AE-FA5658D9156A}" type="presParOf" srcId="{C6B05048-0836-4D8A-90EE-61F7FE21C7D3}" destId="{9476B564-EC05-4B6C-A50D-D4A49858D2C1}" srcOrd="1" destOrd="0" presId="urn:microsoft.com/office/officeart/2005/8/layout/hierarchy3"/>
    <dgm:cxn modelId="{9C289DF0-D345-4236-8A1D-27A43298F5B7}" type="presParOf" srcId="{C6B05048-0836-4D8A-90EE-61F7FE21C7D3}" destId="{D23A4713-0E17-4847-A596-39204D01E3B6}" srcOrd="2" destOrd="0" presId="urn:microsoft.com/office/officeart/2005/8/layout/hierarchy3"/>
    <dgm:cxn modelId="{5A099690-6C76-4C49-B0ED-3A78351E0264}" type="presParOf" srcId="{C6B05048-0836-4D8A-90EE-61F7FE21C7D3}" destId="{0D143D16-2C2B-4637-A975-D70A6F1AA4D0}" srcOrd="3" destOrd="0" presId="urn:microsoft.com/office/officeart/2005/8/layout/hierarchy3"/>
    <dgm:cxn modelId="{DA7CE65D-FA9D-4362-B48C-8DA2E43F3034}" type="presParOf" srcId="{C6B05048-0836-4D8A-90EE-61F7FE21C7D3}" destId="{1641B1D9-0EF4-4F81-A31E-C627B4F65AF3}" srcOrd="4" destOrd="0" presId="urn:microsoft.com/office/officeart/2005/8/layout/hierarchy3"/>
    <dgm:cxn modelId="{CB23F8CB-8936-4A68-A402-104B16D1DD0C}" type="presParOf" srcId="{C6B05048-0836-4D8A-90EE-61F7FE21C7D3}" destId="{6BC736F3-CF0F-4C12-8E41-23805DDCEBA3}" srcOrd="5" destOrd="0" presId="urn:microsoft.com/office/officeart/2005/8/layout/hierarchy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5C451C9-7C39-4A24-A8DE-5D1E5EAD126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5B0812-7222-4F32-A3B9-42C530379710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/>
            <a:t>Towns	</a:t>
          </a:r>
          <a:endParaRPr lang="en-US" dirty="0"/>
        </a:p>
      </dgm:t>
    </dgm:pt>
    <dgm:pt modelId="{D2E4033D-7312-419C-A959-46B61E93FBE0}" type="parTrans" cxnId="{68511669-0F99-4FBC-85E7-E527F88D6AFB}">
      <dgm:prSet/>
      <dgm:spPr/>
      <dgm:t>
        <a:bodyPr/>
        <a:lstStyle/>
        <a:p>
          <a:endParaRPr lang="en-US"/>
        </a:p>
      </dgm:t>
    </dgm:pt>
    <dgm:pt modelId="{00924BD2-F8DB-49A9-B159-74E613ED5E04}" type="sibTrans" cxnId="{68511669-0F99-4FBC-85E7-E527F88D6AFB}">
      <dgm:prSet/>
      <dgm:spPr/>
      <dgm:t>
        <a:bodyPr/>
        <a:lstStyle/>
        <a:p>
          <a:endParaRPr lang="en-US"/>
        </a:p>
      </dgm:t>
    </dgm:pt>
    <dgm:pt modelId="{ACEB8E08-9A3C-4BD7-9BD6-E0DC3D27CFC7}">
      <dgm:prSet phldrT="[Text]"/>
      <dgm:spPr/>
      <dgm:t>
        <a:bodyPr/>
        <a:lstStyle/>
        <a:p>
          <a:r>
            <a:rPr lang="en-GB" dirty="0" smtClean="0"/>
            <a:t>Municipalities</a:t>
          </a:r>
          <a:endParaRPr lang="en-US" dirty="0"/>
        </a:p>
      </dgm:t>
    </dgm:pt>
    <dgm:pt modelId="{7057AAC6-27FE-46FA-BF3D-DEABBDD841FA}" type="parTrans" cxnId="{A4C8F430-012F-40CA-9D5C-E9ED8DEC16B8}">
      <dgm:prSet/>
      <dgm:spPr/>
      <dgm:t>
        <a:bodyPr/>
        <a:lstStyle/>
        <a:p>
          <a:endParaRPr lang="en-US"/>
        </a:p>
      </dgm:t>
    </dgm:pt>
    <dgm:pt modelId="{639273D1-267A-4CF8-8A61-B18FDC9086A7}" type="sibTrans" cxnId="{A4C8F430-012F-40CA-9D5C-E9ED8DEC16B8}">
      <dgm:prSet/>
      <dgm:spPr/>
      <dgm:t>
        <a:bodyPr/>
        <a:lstStyle/>
        <a:p>
          <a:endParaRPr lang="en-US"/>
        </a:p>
      </dgm:t>
    </dgm:pt>
    <dgm:pt modelId="{7CBFA0AD-81DD-435F-BA39-633B5161909E}">
      <dgm:prSet phldrT="[Text]"/>
      <dgm:spPr/>
      <dgm:t>
        <a:bodyPr/>
        <a:lstStyle/>
        <a:p>
          <a:r>
            <a:rPr lang="en-GB" dirty="0" smtClean="0"/>
            <a:t>Municipal chairperson is head</a:t>
          </a:r>
          <a:endParaRPr lang="en-US" dirty="0"/>
        </a:p>
      </dgm:t>
    </dgm:pt>
    <dgm:pt modelId="{96B022FC-876F-4C8B-9371-AFF96F9CBDA4}" type="parTrans" cxnId="{ADB659F9-9D35-4C45-9EE9-17DB14D35A7E}">
      <dgm:prSet/>
      <dgm:spPr/>
      <dgm:t>
        <a:bodyPr/>
        <a:lstStyle/>
        <a:p>
          <a:endParaRPr lang="en-US"/>
        </a:p>
      </dgm:t>
    </dgm:pt>
    <dgm:pt modelId="{46DEDEA5-40DB-481E-9C80-6F0B6D05F55E}" type="sibTrans" cxnId="{ADB659F9-9D35-4C45-9EE9-17DB14D35A7E}">
      <dgm:prSet/>
      <dgm:spPr/>
      <dgm:t>
        <a:bodyPr/>
        <a:lstStyle/>
        <a:p>
          <a:endParaRPr lang="en-US"/>
        </a:p>
      </dgm:t>
    </dgm:pt>
    <dgm:pt modelId="{2FAB0F1F-2413-49B0-A4F1-6CE0AA72D23B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smtClean="0"/>
            <a:t>Big Cities</a:t>
          </a:r>
          <a:endParaRPr lang="en-US" dirty="0"/>
        </a:p>
      </dgm:t>
    </dgm:pt>
    <dgm:pt modelId="{C7EA243E-362C-4EC6-AE4A-7632A8719D78}" type="parTrans" cxnId="{5444DB4A-56FB-4A2A-9FB2-B771C533EDA1}">
      <dgm:prSet/>
      <dgm:spPr/>
      <dgm:t>
        <a:bodyPr/>
        <a:lstStyle/>
        <a:p>
          <a:endParaRPr lang="en-US"/>
        </a:p>
      </dgm:t>
    </dgm:pt>
    <dgm:pt modelId="{93513DDA-5032-46DE-9F9A-8B7B2340067E}" type="sibTrans" cxnId="{5444DB4A-56FB-4A2A-9FB2-B771C533EDA1}">
      <dgm:prSet/>
      <dgm:spPr/>
      <dgm:t>
        <a:bodyPr/>
        <a:lstStyle/>
        <a:p>
          <a:endParaRPr lang="en-US"/>
        </a:p>
      </dgm:t>
    </dgm:pt>
    <dgm:pt modelId="{B94E3E26-4D91-4C25-A7A2-3D98EF37B031}">
      <dgm:prSet phldrT="[Text]"/>
      <dgm:spPr/>
      <dgm:t>
        <a:bodyPr/>
        <a:lstStyle/>
        <a:p>
          <a:r>
            <a:rPr lang="en-GB" dirty="0" smtClean="0"/>
            <a:t>Municipal corporations</a:t>
          </a:r>
          <a:endParaRPr lang="en-US" dirty="0"/>
        </a:p>
      </dgm:t>
    </dgm:pt>
    <dgm:pt modelId="{F522246A-E74D-4A66-B57F-6025E73F4736}" type="parTrans" cxnId="{5F4E6E03-892D-4050-930F-F99A0EA97DEA}">
      <dgm:prSet/>
      <dgm:spPr/>
      <dgm:t>
        <a:bodyPr/>
        <a:lstStyle/>
        <a:p>
          <a:endParaRPr lang="en-US"/>
        </a:p>
      </dgm:t>
    </dgm:pt>
    <dgm:pt modelId="{1EEA5B4B-CAFD-48F0-B04E-C5FC0564CC74}" type="sibTrans" cxnId="{5F4E6E03-892D-4050-930F-F99A0EA97DEA}">
      <dgm:prSet/>
      <dgm:spPr/>
      <dgm:t>
        <a:bodyPr/>
        <a:lstStyle/>
        <a:p>
          <a:endParaRPr lang="en-US"/>
        </a:p>
      </dgm:t>
    </dgm:pt>
    <dgm:pt modelId="{CB284B58-6C40-4732-80D6-50D166FF89E9}">
      <dgm:prSet phldrT="[Text]"/>
      <dgm:spPr/>
      <dgm:t>
        <a:bodyPr/>
        <a:lstStyle/>
        <a:p>
          <a:r>
            <a:rPr lang="en-GB" dirty="0" smtClean="0"/>
            <a:t>Mayor is head</a:t>
          </a:r>
          <a:endParaRPr lang="en-US" dirty="0"/>
        </a:p>
      </dgm:t>
    </dgm:pt>
    <dgm:pt modelId="{CBD2A73C-71F8-4C5E-9AEF-231CC0FF3ECB}" type="parTrans" cxnId="{88987B75-634C-42D2-B424-366F6B14C891}">
      <dgm:prSet/>
      <dgm:spPr/>
      <dgm:t>
        <a:bodyPr/>
        <a:lstStyle/>
        <a:p>
          <a:endParaRPr lang="en-US"/>
        </a:p>
      </dgm:t>
    </dgm:pt>
    <dgm:pt modelId="{CE108403-B857-4197-A42B-54FFD1F04396}" type="sibTrans" cxnId="{88987B75-634C-42D2-B424-366F6B14C891}">
      <dgm:prSet/>
      <dgm:spPr/>
      <dgm:t>
        <a:bodyPr/>
        <a:lstStyle/>
        <a:p>
          <a:endParaRPr lang="en-US"/>
        </a:p>
      </dgm:t>
    </dgm:pt>
    <dgm:pt modelId="{8F4E451A-E354-4746-BD92-112EB76DE50C}" type="pres">
      <dgm:prSet presAssocID="{65C451C9-7C39-4A24-A8DE-5D1E5EAD126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32F70B3-9C3F-4C40-BBB7-92951C01CE6D}" type="pres">
      <dgm:prSet presAssocID="{C15B0812-7222-4F32-A3B9-42C530379710}" presName="root" presStyleCnt="0"/>
      <dgm:spPr/>
    </dgm:pt>
    <dgm:pt modelId="{109775A0-8D80-4847-A2A5-9C79B9547041}" type="pres">
      <dgm:prSet presAssocID="{C15B0812-7222-4F32-A3B9-42C530379710}" presName="rootComposite" presStyleCnt="0"/>
      <dgm:spPr/>
    </dgm:pt>
    <dgm:pt modelId="{91421A02-A075-4D8D-A36D-F8A99ED869BA}" type="pres">
      <dgm:prSet presAssocID="{C15B0812-7222-4F32-A3B9-42C530379710}" presName="rootText" presStyleLbl="node1" presStyleIdx="0" presStyleCnt="2"/>
      <dgm:spPr/>
      <dgm:t>
        <a:bodyPr/>
        <a:lstStyle/>
        <a:p>
          <a:endParaRPr lang="en-US"/>
        </a:p>
      </dgm:t>
    </dgm:pt>
    <dgm:pt modelId="{BEA440EA-40B1-4412-BB8F-7C29B01126B7}" type="pres">
      <dgm:prSet presAssocID="{C15B0812-7222-4F32-A3B9-42C530379710}" presName="rootConnector" presStyleLbl="node1" presStyleIdx="0" presStyleCnt="2"/>
      <dgm:spPr/>
      <dgm:t>
        <a:bodyPr/>
        <a:lstStyle/>
        <a:p>
          <a:endParaRPr lang="en-US"/>
        </a:p>
      </dgm:t>
    </dgm:pt>
    <dgm:pt modelId="{5FED4829-E01F-435D-9B68-1576C71EEAA1}" type="pres">
      <dgm:prSet presAssocID="{C15B0812-7222-4F32-A3B9-42C530379710}" presName="childShape" presStyleCnt="0"/>
      <dgm:spPr/>
    </dgm:pt>
    <dgm:pt modelId="{A3B3396C-622B-4AD2-BF11-CE7E994DF9C4}" type="pres">
      <dgm:prSet presAssocID="{7057AAC6-27FE-46FA-BF3D-DEABBDD841FA}" presName="Name13" presStyleLbl="parChTrans1D2" presStyleIdx="0" presStyleCnt="4"/>
      <dgm:spPr/>
      <dgm:t>
        <a:bodyPr/>
        <a:lstStyle/>
        <a:p>
          <a:endParaRPr lang="en-US"/>
        </a:p>
      </dgm:t>
    </dgm:pt>
    <dgm:pt modelId="{F93A606A-0767-4B60-BCFF-200421C9E235}" type="pres">
      <dgm:prSet presAssocID="{ACEB8E08-9A3C-4BD7-9BD6-E0DC3D27CFC7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44D18-0394-49CF-8AE8-2A42BCC9ACF4}" type="pres">
      <dgm:prSet presAssocID="{96B022FC-876F-4C8B-9371-AFF96F9CBDA4}" presName="Name13" presStyleLbl="parChTrans1D2" presStyleIdx="1" presStyleCnt="4"/>
      <dgm:spPr/>
      <dgm:t>
        <a:bodyPr/>
        <a:lstStyle/>
        <a:p>
          <a:endParaRPr lang="en-US"/>
        </a:p>
      </dgm:t>
    </dgm:pt>
    <dgm:pt modelId="{99EBE1E2-CF40-4987-8BF1-031A4E392D41}" type="pres">
      <dgm:prSet presAssocID="{7CBFA0AD-81DD-435F-BA39-633B5161909E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54D2B-9787-4033-9375-E4CDA78F152A}" type="pres">
      <dgm:prSet presAssocID="{2FAB0F1F-2413-49B0-A4F1-6CE0AA72D23B}" presName="root" presStyleCnt="0"/>
      <dgm:spPr/>
    </dgm:pt>
    <dgm:pt modelId="{65CC86D1-8B44-448C-A49B-6856D78957A5}" type="pres">
      <dgm:prSet presAssocID="{2FAB0F1F-2413-49B0-A4F1-6CE0AA72D23B}" presName="rootComposite" presStyleCnt="0"/>
      <dgm:spPr/>
    </dgm:pt>
    <dgm:pt modelId="{CC91CE6C-BA90-4152-A2D9-7E7F8B779AA8}" type="pres">
      <dgm:prSet presAssocID="{2FAB0F1F-2413-49B0-A4F1-6CE0AA72D23B}" presName="rootText" presStyleLbl="node1" presStyleIdx="1" presStyleCnt="2"/>
      <dgm:spPr/>
      <dgm:t>
        <a:bodyPr/>
        <a:lstStyle/>
        <a:p>
          <a:endParaRPr lang="en-US"/>
        </a:p>
      </dgm:t>
    </dgm:pt>
    <dgm:pt modelId="{0893CB38-2E7D-487D-98FD-587727B7AA32}" type="pres">
      <dgm:prSet presAssocID="{2FAB0F1F-2413-49B0-A4F1-6CE0AA72D23B}" presName="rootConnector" presStyleLbl="node1" presStyleIdx="1" presStyleCnt="2"/>
      <dgm:spPr/>
      <dgm:t>
        <a:bodyPr/>
        <a:lstStyle/>
        <a:p>
          <a:endParaRPr lang="en-US"/>
        </a:p>
      </dgm:t>
    </dgm:pt>
    <dgm:pt modelId="{F3B227B7-4D2E-4E5F-BC3F-259FA10B7565}" type="pres">
      <dgm:prSet presAssocID="{2FAB0F1F-2413-49B0-A4F1-6CE0AA72D23B}" presName="childShape" presStyleCnt="0"/>
      <dgm:spPr/>
    </dgm:pt>
    <dgm:pt modelId="{B16E36B0-5687-4FFD-AC13-516A8EC17940}" type="pres">
      <dgm:prSet presAssocID="{F522246A-E74D-4A66-B57F-6025E73F4736}" presName="Name13" presStyleLbl="parChTrans1D2" presStyleIdx="2" presStyleCnt="4"/>
      <dgm:spPr/>
      <dgm:t>
        <a:bodyPr/>
        <a:lstStyle/>
        <a:p>
          <a:endParaRPr lang="en-US"/>
        </a:p>
      </dgm:t>
    </dgm:pt>
    <dgm:pt modelId="{C88372FE-1C5C-4FF7-833C-4A665252EAE5}" type="pres">
      <dgm:prSet presAssocID="{B94E3E26-4D91-4C25-A7A2-3D98EF37B031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55B6C5-F989-476C-9733-BB72CFF15CE0}" type="pres">
      <dgm:prSet presAssocID="{CBD2A73C-71F8-4C5E-9AEF-231CC0FF3ECB}" presName="Name13" presStyleLbl="parChTrans1D2" presStyleIdx="3" presStyleCnt="4"/>
      <dgm:spPr/>
      <dgm:t>
        <a:bodyPr/>
        <a:lstStyle/>
        <a:p>
          <a:endParaRPr lang="en-US"/>
        </a:p>
      </dgm:t>
    </dgm:pt>
    <dgm:pt modelId="{3FAED615-E2F0-4560-80C3-4DF2628293D0}" type="pres">
      <dgm:prSet presAssocID="{CB284B58-6C40-4732-80D6-50D166FF89E9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8511669-0F99-4FBC-85E7-E527F88D6AFB}" srcId="{65C451C9-7C39-4A24-A8DE-5D1E5EAD1265}" destId="{C15B0812-7222-4F32-A3B9-42C530379710}" srcOrd="0" destOrd="0" parTransId="{D2E4033D-7312-419C-A959-46B61E93FBE0}" sibTransId="{00924BD2-F8DB-49A9-B159-74E613ED5E04}"/>
    <dgm:cxn modelId="{4876BB40-0A0F-43B2-9FD9-FFD8141B046F}" type="presOf" srcId="{C15B0812-7222-4F32-A3B9-42C530379710}" destId="{BEA440EA-40B1-4412-BB8F-7C29B01126B7}" srcOrd="1" destOrd="0" presId="urn:microsoft.com/office/officeart/2005/8/layout/hierarchy3"/>
    <dgm:cxn modelId="{27852471-EBF8-4D97-99F7-095444F06050}" type="presOf" srcId="{7057AAC6-27FE-46FA-BF3D-DEABBDD841FA}" destId="{A3B3396C-622B-4AD2-BF11-CE7E994DF9C4}" srcOrd="0" destOrd="0" presId="urn:microsoft.com/office/officeart/2005/8/layout/hierarchy3"/>
    <dgm:cxn modelId="{4EF8492A-2E0E-4CCC-ADDE-A0D5AC4A4614}" type="presOf" srcId="{ACEB8E08-9A3C-4BD7-9BD6-E0DC3D27CFC7}" destId="{F93A606A-0767-4B60-BCFF-200421C9E235}" srcOrd="0" destOrd="0" presId="urn:microsoft.com/office/officeart/2005/8/layout/hierarchy3"/>
    <dgm:cxn modelId="{D733901E-C4B4-4B8E-8EAC-CB655C76272D}" type="presOf" srcId="{7CBFA0AD-81DD-435F-BA39-633B5161909E}" destId="{99EBE1E2-CF40-4987-8BF1-031A4E392D41}" srcOrd="0" destOrd="0" presId="urn:microsoft.com/office/officeart/2005/8/layout/hierarchy3"/>
    <dgm:cxn modelId="{ADB659F9-9D35-4C45-9EE9-17DB14D35A7E}" srcId="{C15B0812-7222-4F32-A3B9-42C530379710}" destId="{7CBFA0AD-81DD-435F-BA39-633B5161909E}" srcOrd="1" destOrd="0" parTransId="{96B022FC-876F-4C8B-9371-AFF96F9CBDA4}" sibTransId="{46DEDEA5-40DB-481E-9C80-6F0B6D05F55E}"/>
    <dgm:cxn modelId="{5F4E6E03-892D-4050-930F-F99A0EA97DEA}" srcId="{2FAB0F1F-2413-49B0-A4F1-6CE0AA72D23B}" destId="{B94E3E26-4D91-4C25-A7A2-3D98EF37B031}" srcOrd="0" destOrd="0" parTransId="{F522246A-E74D-4A66-B57F-6025E73F4736}" sibTransId="{1EEA5B4B-CAFD-48F0-B04E-C5FC0564CC74}"/>
    <dgm:cxn modelId="{4000DD61-F444-47B0-A194-74EBCC84F4C5}" type="presOf" srcId="{B94E3E26-4D91-4C25-A7A2-3D98EF37B031}" destId="{C88372FE-1C5C-4FF7-833C-4A665252EAE5}" srcOrd="0" destOrd="0" presId="urn:microsoft.com/office/officeart/2005/8/layout/hierarchy3"/>
    <dgm:cxn modelId="{6765109C-5FCF-4CBA-B1A0-F3F20C2493E5}" type="presOf" srcId="{CBD2A73C-71F8-4C5E-9AEF-231CC0FF3ECB}" destId="{8755B6C5-F989-476C-9733-BB72CFF15CE0}" srcOrd="0" destOrd="0" presId="urn:microsoft.com/office/officeart/2005/8/layout/hierarchy3"/>
    <dgm:cxn modelId="{C7387168-7651-42E0-A114-A4291A739150}" type="presOf" srcId="{2FAB0F1F-2413-49B0-A4F1-6CE0AA72D23B}" destId="{0893CB38-2E7D-487D-98FD-587727B7AA32}" srcOrd="1" destOrd="0" presId="urn:microsoft.com/office/officeart/2005/8/layout/hierarchy3"/>
    <dgm:cxn modelId="{8CD42878-CCC3-448B-811F-4A80BB844D92}" type="presOf" srcId="{65C451C9-7C39-4A24-A8DE-5D1E5EAD1265}" destId="{8F4E451A-E354-4746-BD92-112EB76DE50C}" srcOrd="0" destOrd="0" presId="urn:microsoft.com/office/officeart/2005/8/layout/hierarchy3"/>
    <dgm:cxn modelId="{46414ABA-140A-4188-9E58-7337B048F199}" type="presOf" srcId="{2FAB0F1F-2413-49B0-A4F1-6CE0AA72D23B}" destId="{CC91CE6C-BA90-4152-A2D9-7E7F8B779AA8}" srcOrd="0" destOrd="0" presId="urn:microsoft.com/office/officeart/2005/8/layout/hierarchy3"/>
    <dgm:cxn modelId="{A4C8F430-012F-40CA-9D5C-E9ED8DEC16B8}" srcId="{C15B0812-7222-4F32-A3B9-42C530379710}" destId="{ACEB8E08-9A3C-4BD7-9BD6-E0DC3D27CFC7}" srcOrd="0" destOrd="0" parTransId="{7057AAC6-27FE-46FA-BF3D-DEABBDD841FA}" sibTransId="{639273D1-267A-4CF8-8A61-B18FDC9086A7}"/>
    <dgm:cxn modelId="{88987B75-634C-42D2-B424-366F6B14C891}" srcId="{2FAB0F1F-2413-49B0-A4F1-6CE0AA72D23B}" destId="{CB284B58-6C40-4732-80D6-50D166FF89E9}" srcOrd="1" destOrd="0" parTransId="{CBD2A73C-71F8-4C5E-9AEF-231CC0FF3ECB}" sibTransId="{CE108403-B857-4197-A42B-54FFD1F04396}"/>
    <dgm:cxn modelId="{935F2332-01F0-4FD2-A7B0-9969ACB772A0}" type="presOf" srcId="{F522246A-E74D-4A66-B57F-6025E73F4736}" destId="{B16E36B0-5687-4FFD-AC13-516A8EC17940}" srcOrd="0" destOrd="0" presId="urn:microsoft.com/office/officeart/2005/8/layout/hierarchy3"/>
    <dgm:cxn modelId="{5444DB4A-56FB-4A2A-9FB2-B771C533EDA1}" srcId="{65C451C9-7C39-4A24-A8DE-5D1E5EAD1265}" destId="{2FAB0F1F-2413-49B0-A4F1-6CE0AA72D23B}" srcOrd="1" destOrd="0" parTransId="{C7EA243E-362C-4EC6-AE4A-7632A8719D78}" sibTransId="{93513DDA-5032-46DE-9F9A-8B7B2340067E}"/>
    <dgm:cxn modelId="{DF1ACC1C-5492-44D0-A14C-060EA495738F}" type="presOf" srcId="{C15B0812-7222-4F32-A3B9-42C530379710}" destId="{91421A02-A075-4D8D-A36D-F8A99ED869BA}" srcOrd="0" destOrd="0" presId="urn:microsoft.com/office/officeart/2005/8/layout/hierarchy3"/>
    <dgm:cxn modelId="{47AF9434-5EB5-4F2F-A86E-1398A8E58412}" type="presOf" srcId="{96B022FC-876F-4C8B-9371-AFF96F9CBDA4}" destId="{3AF44D18-0394-49CF-8AE8-2A42BCC9ACF4}" srcOrd="0" destOrd="0" presId="urn:microsoft.com/office/officeart/2005/8/layout/hierarchy3"/>
    <dgm:cxn modelId="{A45315B2-CA12-44F2-A7F3-BF0667F12CFC}" type="presOf" srcId="{CB284B58-6C40-4732-80D6-50D166FF89E9}" destId="{3FAED615-E2F0-4560-80C3-4DF2628293D0}" srcOrd="0" destOrd="0" presId="urn:microsoft.com/office/officeart/2005/8/layout/hierarchy3"/>
    <dgm:cxn modelId="{2F3AE5E7-627A-477B-B684-2BF0850BB92E}" type="presParOf" srcId="{8F4E451A-E354-4746-BD92-112EB76DE50C}" destId="{132F70B3-9C3F-4C40-BBB7-92951C01CE6D}" srcOrd="0" destOrd="0" presId="urn:microsoft.com/office/officeart/2005/8/layout/hierarchy3"/>
    <dgm:cxn modelId="{7D33B4C8-7324-40D9-A037-15B94AC7DDD3}" type="presParOf" srcId="{132F70B3-9C3F-4C40-BBB7-92951C01CE6D}" destId="{109775A0-8D80-4847-A2A5-9C79B9547041}" srcOrd="0" destOrd="0" presId="urn:microsoft.com/office/officeart/2005/8/layout/hierarchy3"/>
    <dgm:cxn modelId="{3D05F526-1130-4AB1-917F-E65863B5599D}" type="presParOf" srcId="{109775A0-8D80-4847-A2A5-9C79B9547041}" destId="{91421A02-A075-4D8D-A36D-F8A99ED869BA}" srcOrd="0" destOrd="0" presId="urn:microsoft.com/office/officeart/2005/8/layout/hierarchy3"/>
    <dgm:cxn modelId="{DC0CF632-DE2E-4CCE-A12F-2D7D690A1D8D}" type="presParOf" srcId="{109775A0-8D80-4847-A2A5-9C79B9547041}" destId="{BEA440EA-40B1-4412-BB8F-7C29B01126B7}" srcOrd="1" destOrd="0" presId="urn:microsoft.com/office/officeart/2005/8/layout/hierarchy3"/>
    <dgm:cxn modelId="{BE8FDCAD-462A-478C-BB0E-7A6AE8A32D61}" type="presParOf" srcId="{132F70B3-9C3F-4C40-BBB7-92951C01CE6D}" destId="{5FED4829-E01F-435D-9B68-1576C71EEAA1}" srcOrd="1" destOrd="0" presId="urn:microsoft.com/office/officeart/2005/8/layout/hierarchy3"/>
    <dgm:cxn modelId="{39111CBC-AD79-4F67-B429-13FF2F7189AE}" type="presParOf" srcId="{5FED4829-E01F-435D-9B68-1576C71EEAA1}" destId="{A3B3396C-622B-4AD2-BF11-CE7E994DF9C4}" srcOrd="0" destOrd="0" presId="urn:microsoft.com/office/officeart/2005/8/layout/hierarchy3"/>
    <dgm:cxn modelId="{C0DE5799-A624-463B-88BF-9EBB3A3A53D3}" type="presParOf" srcId="{5FED4829-E01F-435D-9B68-1576C71EEAA1}" destId="{F93A606A-0767-4B60-BCFF-200421C9E235}" srcOrd="1" destOrd="0" presId="urn:microsoft.com/office/officeart/2005/8/layout/hierarchy3"/>
    <dgm:cxn modelId="{0312338C-5097-46C6-8956-7AA2D7D35E96}" type="presParOf" srcId="{5FED4829-E01F-435D-9B68-1576C71EEAA1}" destId="{3AF44D18-0394-49CF-8AE8-2A42BCC9ACF4}" srcOrd="2" destOrd="0" presId="urn:microsoft.com/office/officeart/2005/8/layout/hierarchy3"/>
    <dgm:cxn modelId="{70692BB7-CFE2-452F-910A-36CEF6E7C3EE}" type="presParOf" srcId="{5FED4829-E01F-435D-9B68-1576C71EEAA1}" destId="{99EBE1E2-CF40-4987-8BF1-031A4E392D41}" srcOrd="3" destOrd="0" presId="urn:microsoft.com/office/officeart/2005/8/layout/hierarchy3"/>
    <dgm:cxn modelId="{5A29DA31-0DAE-43A3-BE76-363058AC6887}" type="presParOf" srcId="{8F4E451A-E354-4746-BD92-112EB76DE50C}" destId="{B6A54D2B-9787-4033-9375-E4CDA78F152A}" srcOrd="1" destOrd="0" presId="urn:microsoft.com/office/officeart/2005/8/layout/hierarchy3"/>
    <dgm:cxn modelId="{C22866C9-1BF7-42BE-ACED-9D0F2067971C}" type="presParOf" srcId="{B6A54D2B-9787-4033-9375-E4CDA78F152A}" destId="{65CC86D1-8B44-448C-A49B-6856D78957A5}" srcOrd="0" destOrd="0" presId="urn:microsoft.com/office/officeart/2005/8/layout/hierarchy3"/>
    <dgm:cxn modelId="{BE729ED6-894D-4C38-A660-6512B4F02816}" type="presParOf" srcId="{65CC86D1-8B44-448C-A49B-6856D78957A5}" destId="{CC91CE6C-BA90-4152-A2D9-7E7F8B779AA8}" srcOrd="0" destOrd="0" presId="urn:microsoft.com/office/officeart/2005/8/layout/hierarchy3"/>
    <dgm:cxn modelId="{5BCBEA36-4787-4DBB-B924-E6A699A7A6C9}" type="presParOf" srcId="{65CC86D1-8B44-448C-A49B-6856D78957A5}" destId="{0893CB38-2E7D-487D-98FD-587727B7AA32}" srcOrd="1" destOrd="0" presId="urn:microsoft.com/office/officeart/2005/8/layout/hierarchy3"/>
    <dgm:cxn modelId="{A926053F-EC40-46BB-ACAE-C6EA585E4004}" type="presParOf" srcId="{B6A54D2B-9787-4033-9375-E4CDA78F152A}" destId="{F3B227B7-4D2E-4E5F-BC3F-259FA10B7565}" srcOrd="1" destOrd="0" presId="urn:microsoft.com/office/officeart/2005/8/layout/hierarchy3"/>
    <dgm:cxn modelId="{C8858674-957D-4A96-AB4A-F8C8EC16F911}" type="presParOf" srcId="{F3B227B7-4D2E-4E5F-BC3F-259FA10B7565}" destId="{B16E36B0-5687-4FFD-AC13-516A8EC17940}" srcOrd="0" destOrd="0" presId="urn:microsoft.com/office/officeart/2005/8/layout/hierarchy3"/>
    <dgm:cxn modelId="{66FB38F6-5259-4AE2-878C-B7FC90508764}" type="presParOf" srcId="{F3B227B7-4D2E-4E5F-BC3F-259FA10B7565}" destId="{C88372FE-1C5C-4FF7-833C-4A665252EAE5}" srcOrd="1" destOrd="0" presId="urn:microsoft.com/office/officeart/2005/8/layout/hierarchy3"/>
    <dgm:cxn modelId="{8E6C0D1F-205E-404E-A370-F21CA312566D}" type="presParOf" srcId="{F3B227B7-4D2E-4E5F-BC3F-259FA10B7565}" destId="{8755B6C5-F989-476C-9733-BB72CFF15CE0}" srcOrd="2" destOrd="0" presId="urn:microsoft.com/office/officeart/2005/8/layout/hierarchy3"/>
    <dgm:cxn modelId="{521A89A3-45B0-4301-BA42-2D0620EC023B}" type="presParOf" srcId="{F3B227B7-4D2E-4E5F-BC3F-259FA10B7565}" destId="{3FAED615-E2F0-4560-80C3-4DF2628293D0}" srcOrd="3" destOrd="0" presId="urn:microsoft.com/office/officeart/2005/8/layout/hierarchy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94A5D-A3D2-406F-95CC-FDDA877BB0A6}" type="datetimeFigureOut">
              <a:rPr lang="en-US" smtClean="0"/>
              <a:pPr/>
              <a:t>6/3/09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0C2E3-A25C-480E-8DC0-BB3B5411FA1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diagramColors" Target="../diagrams/colors1.xml"/><Relationship Id="rId4" Type="http://schemas.openxmlformats.org/officeDocument/2006/relationships/diagramLayout" Target="../diagrams/layout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diagramData" Target="../diagrams/data1.xml"/><Relationship Id="rId5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diagramColors" Target="../diagrams/colors2.xml"/><Relationship Id="rId4" Type="http://schemas.openxmlformats.org/officeDocument/2006/relationships/diagramLayout" Target="../diagrams/layout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3" Type="http://schemas.openxmlformats.org/officeDocument/2006/relationships/diagramData" Target="../diagrams/data2.xml"/><Relationship Id="rId5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diagramColors" Target="../diagrams/colors3.xml"/><Relationship Id="rId4" Type="http://schemas.openxmlformats.org/officeDocument/2006/relationships/diagramLayout" Target="../diagrams/layout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gif"/><Relationship Id="rId3" Type="http://schemas.openxmlformats.org/officeDocument/2006/relationships/diagramData" Target="../diagrams/data3.xml"/><Relationship Id="rId5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diagramColors" Target="../diagrams/colors4.xml"/><Relationship Id="rId4" Type="http://schemas.openxmlformats.org/officeDocument/2006/relationships/diagramLayout" Target="../diagrams/layout4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gif"/><Relationship Id="rId3" Type="http://schemas.openxmlformats.org/officeDocument/2006/relationships/diagramData" Target="../diagrams/data4.xml"/><Relationship Id="rId5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87975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Federalism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81400" y="3657600"/>
            <a:ext cx="2667000" cy="2057400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By</a:t>
            </a:r>
            <a:r>
              <a:rPr lang="en-US" b="1" dirty="0" smtClean="0">
                <a:solidFill>
                  <a:srgbClr val="FF0000"/>
                </a:solidFill>
              </a:rPr>
              <a:t> Mr</a:t>
            </a:r>
            <a:r>
              <a:rPr lang="en-US" b="1" dirty="0" smtClean="0">
                <a:solidFill>
                  <a:srgbClr val="FF0000"/>
                </a:solidFill>
              </a:rPr>
              <a:t>. </a:t>
            </a:r>
            <a:r>
              <a:rPr lang="en-US" b="1" dirty="0" err="1" smtClean="0">
                <a:solidFill>
                  <a:srgbClr val="FF0000"/>
                </a:solidFill>
              </a:rPr>
              <a:t>Siddharth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Chandrasekar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39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>
                <a:solidFill>
                  <a:srgbClr val="FF0000"/>
                </a:solidFill>
              </a:rPr>
              <a:t>Definition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438400"/>
            <a:ext cx="8229600" cy="1905000"/>
          </a:xfrm>
          <a:noFill/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It is a system of govt. in which power is divided between a central authority </a:t>
            </a:r>
            <a:r>
              <a:rPr lang="en-GB" dirty="0" smtClean="0">
                <a:solidFill>
                  <a:srgbClr val="002060"/>
                </a:solidFill>
              </a:rPr>
              <a:t>and </a:t>
            </a:r>
            <a:r>
              <a:rPr lang="en-GB" dirty="0">
                <a:solidFill>
                  <a:srgbClr val="002060"/>
                </a:solidFill>
              </a:rPr>
              <a:t>various constituent units of the country.</a:t>
            </a:r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/>
              <a:t>2 Levels of  Government…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428999"/>
          </a:xfrm>
        </p:spPr>
        <p:txBody>
          <a:bodyPr/>
          <a:lstStyle/>
          <a:p>
            <a:r>
              <a:rPr lang="en-GB" dirty="0" smtClean="0"/>
              <a:t>Government </a:t>
            </a:r>
            <a:r>
              <a:rPr lang="en-GB" dirty="0"/>
              <a:t>for the entire country </a:t>
            </a:r>
            <a:endParaRPr lang="en-US" dirty="0"/>
          </a:p>
          <a:p>
            <a:r>
              <a:rPr lang="en-GB" dirty="0" smtClean="0"/>
              <a:t>Governments </a:t>
            </a:r>
            <a:r>
              <a:rPr lang="en-GB" dirty="0"/>
              <a:t>at the level of </a:t>
            </a:r>
            <a:r>
              <a:rPr lang="en-GB" dirty="0" smtClean="0"/>
              <a:t>provinces/states</a:t>
            </a:r>
            <a:r>
              <a:rPr lang="en-GB" dirty="0"/>
              <a:t>.</a:t>
            </a:r>
            <a:endParaRPr lang="en-US" dirty="0"/>
          </a:p>
          <a:p>
            <a:r>
              <a:rPr lang="en-GB" dirty="0"/>
              <a:t>Both enjoy power independent of the other.</a:t>
            </a:r>
            <a:endParaRPr lang="en-US" dirty="0"/>
          </a:p>
          <a:p>
            <a:r>
              <a:rPr lang="en-GB" dirty="0" smtClean="0"/>
              <a:t>State Government </a:t>
            </a:r>
            <a:r>
              <a:rPr lang="en-GB" dirty="0"/>
              <a:t>has power of its own and not answerable to the centre</a:t>
            </a:r>
            <a:r>
              <a:rPr lang="en-GB" dirty="0" smtClean="0"/>
              <a:t>.</a:t>
            </a:r>
          </a:p>
          <a:p>
            <a:r>
              <a:rPr lang="en-GB" dirty="0" smtClean="0"/>
              <a:t>Example : USA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67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Unitary Government…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Only </a:t>
            </a:r>
            <a:r>
              <a:rPr lang="en-GB" dirty="0"/>
              <a:t>one level of </a:t>
            </a:r>
            <a:r>
              <a:rPr lang="en-GB" dirty="0" smtClean="0"/>
              <a:t>Government</a:t>
            </a:r>
            <a:r>
              <a:rPr lang="en-GB" dirty="0"/>
              <a:t>.</a:t>
            </a:r>
            <a:endParaRPr lang="en-US" dirty="0"/>
          </a:p>
          <a:p>
            <a:r>
              <a:rPr lang="en-GB" dirty="0" smtClean="0"/>
              <a:t>Sub </a:t>
            </a:r>
            <a:r>
              <a:rPr lang="en-GB" dirty="0"/>
              <a:t>units subordinated.</a:t>
            </a:r>
            <a:endParaRPr lang="en-US" dirty="0"/>
          </a:p>
          <a:p>
            <a:r>
              <a:rPr lang="en-GB" dirty="0" smtClean="0"/>
              <a:t>Centre </a:t>
            </a:r>
            <a:r>
              <a:rPr lang="en-GB" dirty="0"/>
              <a:t>can pass orders to the local </a:t>
            </a:r>
            <a:r>
              <a:rPr lang="en-GB" dirty="0" smtClean="0"/>
              <a:t>Government.</a:t>
            </a:r>
          </a:p>
          <a:p>
            <a:r>
              <a:rPr lang="en-GB" dirty="0" smtClean="0"/>
              <a:t>Example : United Kingdom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0000"/>
            <a:lum/>
          </a:blip>
          <a:srcRect/>
          <a:stretch>
            <a:fillRect l="10000" t="5000" r="10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Features of Federalism…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Has </a:t>
            </a:r>
            <a:r>
              <a:rPr lang="en-GB" dirty="0"/>
              <a:t>two /more levels of Govt.</a:t>
            </a:r>
            <a:endParaRPr lang="en-US" dirty="0"/>
          </a:p>
          <a:p>
            <a:r>
              <a:rPr lang="en-GB" dirty="0" smtClean="0"/>
              <a:t>Each </a:t>
            </a:r>
            <a:r>
              <a:rPr lang="en-GB" dirty="0"/>
              <a:t>level has its own Power or jurisdiction.</a:t>
            </a:r>
            <a:endParaRPr lang="en-US" dirty="0"/>
          </a:p>
          <a:p>
            <a:r>
              <a:rPr lang="en-GB" dirty="0" smtClean="0"/>
              <a:t>Jurisdiction </a:t>
            </a:r>
            <a:r>
              <a:rPr lang="en-GB" dirty="0"/>
              <a:t>is specified by the </a:t>
            </a:r>
            <a:r>
              <a:rPr lang="en-GB" dirty="0" err="1"/>
              <a:t>constitution.and</a:t>
            </a:r>
            <a:r>
              <a:rPr lang="en-GB" dirty="0"/>
              <a:t> there is constitutional guarantee of authority.</a:t>
            </a:r>
            <a:endParaRPr lang="en-US" dirty="0"/>
          </a:p>
          <a:p>
            <a:r>
              <a:rPr lang="en-GB" dirty="0" smtClean="0"/>
              <a:t>Constitutional </a:t>
            </a:r>
            <a:r>
              <a:rPr lang="en-GB" dirty="0"/>
              <a:t>provisions can be changed only with the consent of both levels of Govt.</a:t>
            </a:r>
            <a:endParaRPr lang="en-US" dirty="0"/>
          </a:p>
          <a:p>
            <a:r>
              <a:rPr lang="en-GB" dirty="0" smtClean="0"/>
              <a:t>Court </a:t>
            </a:r>
            <a:r>
              <a:rPr lang="en-GB" dirty="0"/>
              <a:t>interprets the constitution and powers of different levels of Govt</a:t>
            </a:r>
            <a:r>
              <a:rPr lang="en-GB" dirty="0" smtClean="0"/>
              <a:t>. . Supreme </a:t>
            </a:r>
            <a:r>
              <a:rPr lang="en-GB" dirty="0"/>
              <a:t>court is the umpire if disputes arise with different levels of Govt.</a:t>
            </a:r>
            <a:endParaRPr lang="en-US" dirty="0"/>
          </a:p>
          <a:p>
            <a:r>
              <a:rPr lang="en-GB" dirty="0" smtClean="0"/>
              <a:t>Sources </a:t>
            </a:r>
            <a:r>
              <a:rPr lang="en-GB" dirty="0"/>
              <a:t>of revenue are clearly specified.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lum/>
          </a:blip>
          <a:srcRect/>
          <a:stretch>
            <a:fillRect t="-100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/>
              <a:t>Objectives of Federalism…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</a:t>
            </a:r>
            <a:r>
              <a:rPr lang="en-GB" dirty="0"/>
              <a:t>safeguard /promote the unity of the </a:t>
            </a:r>
            <a:r>
              <a:rPr lang="en-GB" dirty="0" smtClean="0"/>
              <a:t>country.</a:t>
            </a:r>
            <a:endParaRPr lang="en-US" dirty="0"/>
          </a:p>
          <a:p>
            <a:r>
              <a:rPr lang="en-GB" dirty="0" smtClean="0"/>
              <a:t>To </a:t>
            </a:r>
            <a:r>
              <a:rPr lang="en-GB" dirty="0"/>
              <a:t>accommodate regional diversity.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lum/>
          </a:blip>
          <a:srcRect/>
          <a:stretch>
            <a:fillRect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630362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Two</a:t>
            </a:r>
            <a:r>
              <a:rPr lang="en-GB" b="1" dirty="0" smtClean="0"/>
              <a:t> Crucial Aspects of An Ideal Federalism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2305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Governments at different levels should agree to some rules of power sharing.</a:t>
            </a:r>
            <a:endParaRPr lang="en-US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Trust and agreement to live together must be there.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7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792162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FF0000"/>
                </a:solidFill>
              </a:rPr>
              <a:t>Difference Between...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990600"/>
          <a:ext cx="9144000" cy="5715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69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68362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What has made India a Federal Country 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Constitution has declared India as a Union of States.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Three tier Federalism-Union, State and </a:t>
            </a:r>
            <a:r>
              <a:rPr lang="en-GB" dirty="0" err="1" smtClean="0"/>
              <a:t>Panchayat</a:t>
            </a:r>
            <a:r>
              <a:rPr lang="en-GB" dirty="0" smtClean="0"/>
              <a:t>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Three fold distribution of legislative powers under Union list, State list and Concurrent list.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All states in the Indian Union do not have identical powers. </a:t>
            </a:r>
            <a:r>
              <a:rPr lang="en-GB" dirty="0" err="1" smtClean="0"/>
              <a:t>Eg</a:t>
            </a:r>
            <a:r>
              <a:rPr lang="en-GB" dirty="0" smtClean="0"/>
              <a:t>. Union territories.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Changes in power sharing has to be passed by two thirds majority in the parliament.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 case of any dispute regarding division of power, the apex court will take decision.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lum/>
          </a:blip>
          <a:srcRect/>
          <a:stretch>
            <a:fillRect t="5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28600" y="381000"/>
          <a:ext cx="8686800" cy="62484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7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68362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How does India practice power sharing?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By creating linguistic states. Which has made administration easier.-New states have been created since 1947.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No language has been given the status of national language by the Constitution.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Restructuring of power sharing between Centre and State. Rise of regional political parties and coalition government has led to a new culture of power sharing.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Three fold distribution of legislative powers.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solidFill>
                  <a:srgbClr val="7030A0"/>
                </a:solidFill>
              </a:rPr>
              <a:t>Residuary Powers…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Are subjects which do not fall under these three lists.</a:t>
            </a:r>
          </a:p>
          <a:p>
            <a:r>
              <a:rPr lang="en-GB" dirty="0" smtClean="0"/>
              <a:t>Union government alone has the power to make laws. </a:t>
            </a:r>
            <a:r>
              <a:rPr lang="en-GB" dirty="0" err="1" smtClean="0"/>
              <a:t>Eg</a:t>
            </a:r>
            <a:r>
              <a:rPr lang="en-GB" dirty="0" smtClean="0"/>
              <a:t>. Computer software.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7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</a:rPr>
              <a:t>Linguistic State...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Many new states have been formed, boundaries have been changed, people of common language have been brought together, state s created on the basis of culture, ethnicity and geography has made the country united and administration made easy.</a:t>
            </a:r>
          </a:p>
          <a:p>
            <a:r>
              <a:rPr lang="en-GB" dirty="0" smtClean="0"/>
              <a:t>Example NAGALAND, UTTARAKHAND AND JARKHAND.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3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Language Policy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 language has been given the status of National language.</a:t>
            </a:r>
            <a:endParaRPr lang="en-US" dirty="0" smtClean="0"/>
          </a:p>
          <a:p>
            <a:r>
              <a:rPr lang="en-GB" dirty="0" smtClean="0"/>
              <a:t>Central government can’t impose Hindi on non-Hindi speaking states .</a:t>
            </a:r>
            <a:endParaRPr lang="en-US" dirty="0" smtClean="0"/>
          </a:p>
          <a:p>
            <a:r>
              <a:rPr lang="en-GB" dirty="0" smtClean="0"/>
              <a:t>22 languages have been recognised as scheduled languages.</a:t>
            </a:r>
            <a:endParaRPr lang="en-US" dirty="0" smtClean="0"/>
          </a:p>
          <a:p>
            <a:r>
              <a:rPr lang="en-GB" dirty="0" smtClean="0"/>
              <a:t>Centre agrees to use English along with Hindi. By this flexibility is shown.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3000"/>
            <a:lum/>
          </a:blip>
          <a:srcRect/>
          <a:stretch>
            <a:fillRect t="1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/>
              <a:t>Centre State relation...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Central Government cannot undermine the powers of state or dismiss them.</a:t>
            </a:r>
          </a:p>
          <a:p>
            <a:r>
              <a:rPr lang="en-GB" dirty="0" smtClean="0"/>
              <a:t>Coalition Government - power sharing is more effective today.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What brought about the real success of Federalism in India?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11563"/>
          </a:xfrm>
        </p:spPr>
        <p:txBody>
          <a:bodyPr>
            <a:normAutofit/>
          </a:bodyPr>
          <a:lstStyle/>
          <a:p>
            <a:r>
              <a:rPr lang="en-GB" sz="4000" dirty="0" smtClean="0"/>
              <a:t>Nature of democratic politics.</a:t>
            </a:r>
            <a:endParaRPr lang="en-US" sz="4000" dirty="0" smtClean="0"/>
          </a:p>
          <a:p>
            <a:r>
              <a:rPr lang="en-GB" sz="4000" dirty="0" smtClean="0"/>
              <a:t>Respect for democratic politics.</a:t>
            </a:r>
            <a:endParaRPr lang="en-US" sz="4000" dirty="0" smtClean="0"/>
          </a:p>
          <a:p>
            <a:r>
              <a:rPr lang="en-GB" sz="4000" dirty="0" smtClean="0"/>
              <a:t>Desire for living together.</a:t>
            </a:r>
            <a:endParaRPr lang="en-US" sz="4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79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>
            <a:noAutofit/>
          </a:bodyPr>
          <a:lstStyle/>
          <a:p>
            <a:r>
              <a:rPr lang="en-GB" sz="3800" b="1" dirty="0" smtClean="0"/>
              <a:t>What undermines the spirit of Federalism?</a:t>
            </a: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Centre misusing the Constitution to dismiss the  State Government that was controlled by rival parties.</a:t>
            </a:r>
            <a:endParaRPr lang="en-US" dirty="0" smtClean="0"/>
          </a:p>
          <a:p>
            <a:r>
              <a:rPr lang="en-GB" dirty="0" smtClean="0"/>
              <a:t>Coalition Governments led to a new culture of power sharing and respect for the autonomy of State Governments.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73000"/>
            <a:lum/>
          </a:blip>
          <a:srcRect/>
          <a:stretch>
            <a:fillRect l="-6000" r="-6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0"/>
            <a:ext cx="8229600" cy="1143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chemeClr val="bg1"/>
                </a:solidFill>
              </a:rPr>
              <a:t>Whys?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76400"/>
          </a:xfrm>
        </p:spPr>
        <p:txBody>
          <a:bodyPr/>
          <a:lstStyle/>
          <a:p>
            <a:r>
              <a:rPr lang="en-GB" dirty="0" smtClean="0">
                <a:solidFill>
                  <a:srgbClr val="FFC000"/>
                </a:solidFill>
              </a:rPr>
              <a:t>When power is taken away from Central and State Governments and given to Local Governments.</a:t>
            </a:r>
            <a:endParaRPr lang="en-US" dirty="0" smtClean="0">
              <a:solidFill>
                <a:srgbClr val="FFC000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Decentralisation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…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" y="4419600"/>
            <a:ext cx="8229600" cy="1676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solidFill>
                  <a:srgbClr val="FFC000"/>
                </a:solidFill>
              </a:rPr>
              <a:t>Vastness of States in size and population.</a:t>
            </a:r>
            <a:endParaRPr lang="en-US" sz="3200" dirty="0" smtClean="0">
              <a:solidFill>
                <a:srgbClr val="FFC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solidFill>
                  <a:srgbClr val="FFC000"/>
                </a:solidFill>
              </a:rPr>
              <a:t>Internally diverse.</a:t>
            </a:r>
            <a:endParaRPr lang="en-US" sz="3200" dirty="0" smtClean="0">
              <a:solidFill>
                <a:srgbClr val="FFC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3200" dirty="0" smtClean="0">
                <a:solidFill>
                  <a:srgbClr val="FFC000"/>
                </a:solidFill>
              </a:rPr>
              <a:t>Need for power sharing.</a:t>
            </a:r>
            <a:endParaRPr lang="en-US" sz="3200" dirty="0" smtClean="0">
              <a:solidFill>
                <a:srgbClr val="FFC00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Basic idea behind </a:t>
            </a:r>
            <a:r>
              <a:rPr lang="en-US" b="1" dirty="0" err="1" smtClean="0"/>
              <a:t>Decentralisation</a:t>
            </a:r>
            <a:r>
              <a:rPr lang="en-US" b="1" dirty="0" smtClean="0"/>
              <a:t>…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029200"/>
          </a:xfrm>
        </p:spPr>
        <p:txBody>
          <a:bodyPr>
            <a:normAutofit/>
          </a:bodyPr>
          <a:lstStyle/>
          <a:p>
            <a:r>
              <a:rPr lang="en-GB" dirty="0" smtClean="0"/>
              <a:t>Solving large number of problems and issues at local level.</a:t>
            </a:r>
            <a:endParaRPr lang="en-US" dirty="0" smtClean="0"/>
          </a:p>
          <a:p>
            <a:r>
              <a:rPr lang="en-GB" dirty="0" smtClean="0"/>
              <a:t>People have better knowledge of problems in localities.</a:t>
            </a:r>
            <a:endParaRPr lang="en-US" dirty="0" smtClean="0"/>
          </a:p>
          <a:p>
            <a:r>
              <a:rPr lang="en-GB" dirty="0" smtClean="0"/>
              <a:t>Better ideas on where to spend money and how to manage things efficiently.</a:t>
            </a:r>
            <a:endParaRPr lang="en-US" dirty="0" smtClean="0"/>
          </a:p>
          <a:p>
            <a:r>
              <a:rPr lang="en-GB" dirty="0" smtClean="0"/>
              <a:t>Peoples participation in decision making.</a:t>
            </a:r>
            <a:endParaRPr lang="en-US" dirty="0" smtClean="0"/>
          </a:p>
          <a:p>
            <a:r>
              <a:rPr lang="en-GB" dirty="0" smtClean="0"/>
              <a:t>To realize one important principle of democracy Local Government.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39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762000"/>
          </a:xfrm>
        </p:spPr>
        <p:txBody>
          <a:bodyPr>
            <a:noAutofit/>
          </a:bodyPr>
          <a:lstStyle/>
          <a:p>
            <a:pPr algn="l"/>
            <a:r>
              <a:rPr lang="en-US" sz="4000" b="1" dirty="0" smtClean="0"/>
              <a:t>1992 Act…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b="1" dirty="0" smtClean="0"/>
              <a:t>Steps taken for this by the Constitution are :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It is mandatory to hold regular elections to local governments.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Reservation of seats for SC,ST and BCS.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1/3SEATS RESERVED FOR WOMEN.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State election commission conducts elections.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State government share some power and revenue with local bodies.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14400" y="1295400"/>
            <a:ext cx="79248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brought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in effective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Decentralisation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65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92162"/>
          </a:xfrm>
        </p:spPr>
        <p:txBody>
          <a:bodyPr>
            <a:noAutofit/>
          </a:bodyPr>
          <a:lstStyle/>
          <a:p>
            <a:pPr algn="l"/>
            <a:r>
              <a:rPr lang="en-US" sz="3700" b="1" dirty="0" err="1" smtClean="0"/>
              <a:t>Panchayatiraj</a:t>
            </a:r>
            <a:r>
              <a:rPr lang="en-US" sz="3700" b="1" dirty="0" smtClean="0"/>
              <a:t> – Local Self Government(Rural)</a:t>
            </a:r>
            <a:endParaRPr lang="en-US" sz="37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52400" y="990600"/>
          <a:ext cx="8839200" cy="5715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0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792162"/>
          </a:xfrm>
        </p:spPr>
        <p:txBody>
          <a:bodyPr>
            <a:noAutofit/>
          </a:bodyPr>
          <a:lstStyle/>
          <a:p>
            <a:pPr algn="l"/>
            <a:r>
              <a:rPr lang="en-US" sz="3700" b="1" dirty="0" smtClean="0"/>
              <a:t>Local Government(Urban)</a:t>
            </a:r>
            <a:endParaRPr lang="en-US" sz="37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0" y="1371600"/>
          <a:ext cx="9144000" cy="54864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>
            <a:alphaModFix amt="5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Difficulties faced by Local Governments...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Elections to Gram </a:t>
            </a:r>
            <a:r>
              <a:rPr lang="en-GB" dirty="0" err="1" smtClean="0"/>
              <a:t>Sabhas</a:t>
            </a:r>
            <a:r>
              <a:rPr lang="en-GB" dirty="0" smtClean="0"/>
              <a:t> are not held  REGULARLY.</a:t>
            </a:r>
            <a:endParaRPr lang="en-US" dirty="0" smtClean="0"/>
          </a:p>
          <a:p>
            <a:r>
              <a:rPr lang="en-GB" dirty="0" smtClean="0"/>
              <a:t>Most of the State Governments are not transferring powers and resources.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1047</Words>
  <Application>Microsoft Office PowerPoint</Application>
  <PresentationFormat>On-screen Show (4:3)</PresentationFormat>
  <Paragraphs>127</Paragraphs>
  <Slides>23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Federalism</vt:lpstr>
      <vt:lpstr>Definition</vt:lpstr>
      <vt:lpstr>2 Levels of  Government…</vt:lpstr>
      <vt:lpstr>Unitary Government…</vt:lpstr>
      <vt:lpstr>Features of Federalism…</vt:lpstr>
      <vt:lpstr>Objectives of Federalism…</vt:lpstr>
      <vt:lpstr>Two Crucial Aspects of An Ideal Federalism</vt:lpstr>
      <vt:lpstr>Difference Between...</vt:lpstr>
      <vt:lpstr>What has made India a Federal Country ?</vt:lpstr>
      <vt:lpstr>Slide 10</vt:lpstr>
      <vt:lpstr>How does India practice power sharing?</vt:lpstr>
      <vt:lpstr>Residuary Powers…</vt:lpstr>
      <vt:lpstr>Linguistic State...</vt:lpstr>
      <vt:lpstr>Language Policy</vt:lpstr>
      <vt:lpstr>Centre State relation...</vt:lpstr>
      <vt:lpstr>What brought about the real success of Federalism in India?</vt:lpstr>
      <vt:lpstr>What undermines the spirit of Federalism?</vt:lpstr>
      <vt:lpstr>Whys?</vt:lpstr>
      <vt:lpstr>Basic idea behind Decentralisation…</vt:lpstr>
      <vt:lpstr>1992 Act…</vt:lpstr>
      <vt:lpstr>Panchayatiraj – Local Self Government(Rural)</vt:lpstr>
      <vt:lpstr>Local Government(Urban)</vt:lpstr>
      <vt:lpstr>Difficulties faced by Local Governments...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Federalism</dc:title>
  <dc:creator>Aishwarya Siddharth</dc:creator>
  <cp:lastModifiedBy>Siddharth Chandrasekar</cp:lastModifiedBy>
  <cp:revision>44</cp:revision>
  <dcterms:created xsi:type="dcterms:W3CDTF">2009-06-03T10:33:24Z</dcterms:created>
  <dcterms:modified xsi:type="dcterms:W3CDTF">2009-06-03T10:34:11Z</dcterms:modified>
</cp:coreProperties>
</file>